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3"/>
  </p:notesMasterIdLst>
  <p:sldIdLst>
    <p:sldId id="256" r:id="rId3"/>
    <p:sldId id="259" r:id="rId4"/>
    <p:sldId id="257" r:id="rId5"/>
    <p:sldId id="258" r:id="rId6"/>
    <p:sldId id="260" r:id="rId7"/>
    <p:sldId id="261" r:id="rId8"/>
    <p:sldId id="262" r:id="rId9"/>
    <p:sldId id="263" r:id="rId10"/>
    <p:sldId id="264" r:id="rId11"/>
    <p:sldId id="265" r:id="rId12"/>
    <p:sldId id="285" r:id="rId13"/>
    <p:sldId id="266" r:id="rId14"/>
    <p:sldId id="284" r:id="rId15"/>
    <p:sldId id="268" r:id="rId16"/>
    <p:sldId id="269" r:id="rId17"/>
    <p:sldId id="274" r:id="rId18"/>
    <p:sldId id="270" r:id="rId19"/>
    <p:sldId id="272" r:id="rId20"/>
    <p:sldId id="275" r:id="rId21"/>
    <p:sldId id="286" r:id="rId22"/>
    <p:sldId id="276" r:id="rId23"/>
    <p:sldId id="277" r:id="rId24"/>
    <p:sldId id="273" r:id="rId25"/>
    <p:sldId id="278" r:id="rId26"/>
    <p:sldId id="280" r:id="rId27"/>
    <p:sldId id="279" r:id="rId28"/>
    <p:sldId id="281" r:id="rId29"/>
    <p:sldId id="282" r:id="rId30"/>
    <p:sldId id="283" r:id="rId31"/>
    <p:sldId id="271" r:id="rId32"/>
  </p:sldIdLst>
  <p:sldSz cx="18291175" cy="10290175"/>
  <p:notesSz cx="6858000" cy="9144000"/>
  <p:defaultTextStyle>
    <a:defPPr>
      <a:defRPr lang="en-US"/>
    </a:defPPr>
    <a:lvl1pPr marL="0" algn="l" defTabSz="1829166" rtl="0" eaLnBrk="1" latinLnBrk="0" hangingPunct="1">
      <a:defRPr sz="3600" kern="1200">
        <a:solidFill>
          <a:schemeClr val="tx1"/>
        </a:solidFill>
        <a:latin typeface="+mn-lt"/>
        <a:ea typeface="+mn-ea"/>
        <a:cs typeface="+mn-cs"/>
      </a:defRPr>
    </a:lvl1pPr>
    <a:lvl2pPr marL="914583" algn="l" defTabSz="1829166" rtl="0" eaLnBrk="1" latinLnBrk="0" hangingPunct="1">
      <a:defRPr sz="3600" kern="1200">
        <a:solidFill>
          <a:schemeClr val="tx1"/>
        </a:solidFill>
        <a:latin typeface="+mn-lt"/>
        <a:ea typeface="+mn-ea"/>
        <a:cs typeface="+mn-cs"/>
      </a:defRPr>
    </a:lvl2pPr>
    <a:lvl3pPr marL="1829166" algn="l" defTabSz="1829166" rtl="0" eaLnBrk="1" latinLnBrk="0" hangingPunct="1">
      <a:defRPr sz="3600" kern="1200">
        <a:solidFill>
          <a:schemeClr val="tx1"/>
        </a:solidFill>
        <a:latin typeface="+mn-lt"/>
        <a:ea typeface="+mn-ea"/>
        <a:cs typeface="+mn-cs"/>
      </a:defRPr>
    </a:lvl3pPr>
    <a:lvl4pPr marL="2743749" algn="l" defTabSz="1829166" rtl="0" eaLnBrk="1" latinLnBrk="0" hangingPunct="1">
      <a:defRPr sz="3600" kern="1200">
        <a:solidFill>
          <a:schemeClr val="tx1"/>
        </a:solidFill>
        <a:latin typeface="+mn-lt"/>
        <a:ea typeface="+mn-ea"/>
        <a:cs typeface="+mn-cs"/>
      </a:defRPr>
    </a:lvl4pPr>
    <a:lvl5pPr marL="3658332" algn="l" defTabSz="1829166" rtl="0" eaLnBrk="1" latinLnBrk="0" hangingPunct="1">
      <a:defRPr sz="3600" kern="1200">
        <a:solidFill>
          <a:schemeClr val="tx1"/>
        </a:solidFill>
        <a:latin typeface="+mn-lt"/>
        <a:ea typeface="+mn-ea"/>
        <a:cs typeface="+mn-cs"/>
      </a:defRPr>
    </a:lvl5pPr>
    <a:lvl6pPr marL="4572914" algn="l" defTabSz="1829166" rtl="0" eaLnBrk="1" latinLnBrk="0" hangingPunct="1">
      <a:defRPr sz="3600" kern="1200">
        <a:solidFill>
          <a:schemeClr val="tx1"/>
        </a:solidFill>
        <a:latin typeface="+mn-lt"/>
        <a:ea typeface="+mn-ea"/>
        <a:cs typeface="+mn-cs"/>
      </a:defRPr>
    </a:lvl6pPr>
    <a:lvl7pPr marL="5487497" algn="l" defTabSz="1829166" rtl="0" eaLnBrk="1" latinLnBrk="0" hangingPunct="1">
      <a:defRPr sz="3600" kern="1200">
        <a:solidFill>
          <a:schemeClr val="tx1"/>
        </a:solidFill>
        <a:latin typeface="+mn-lt"/>
        <a:ea typeface="+mn-ea"/>
        <a:cs typeface="+mn-cs"/>
      </a:defRPr>
    </a:lvl7pPr>
    <a:lvl8pPr marL="6402080" algn="l" defTabSz="1829166" rtl="0" eaLnBrk="1" latinLnBrk="0" hangingPunct="1">
      <a:defRPr sz="3600" kern="1200">
        <a:solidFill>
          <a:schemeClr val="tx1"/>
        </a:solidFill>
        <a:latin typeface="+mn-lt"/>
        <a:ea typeface="+mn-ea"/>
        <a:cs typeface="+mn-cs"/>
      </a:defRPr>
    </a:lvl8pPr>
    <a:lvl9pPr marL="7316663" algn="l" defTabSz="1829166"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9" autoAdjust="0"/>
    <p:restoredTop sz="76703" autoAdjust="0"/>
  </p:normalViewPr>
  <p:slideViewPr>
    <p:cSldViewPr>
      <p:cViewPr varScale="1">
        <p:scale>
          <a:sx n="59" d="100"/>
          <a:sy n="59" d="100"/>
        </p:scale>
        <p:origin x="-1512" y="-90"/>
      </p:cViewPr>
      <p:guideLst>
        <p:guide orient="horz" pos="3241"/>
        <p:guide pos="576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Desktop\Scrum%20burnout%20char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Desktop\Scrum%20burnout%20char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Z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cat>
            <c:strRef>
              <c:f>Sheet1!$A$3:$A$9</c:f>
              <c:strCache>
                <c:ptCount val="7"/>
                <c:pt idx="0">
                  <c:v>Testing</c:v>
                </c:pt>
                <c:pt idx="1">
                  <c:v>Git activity</c:v>
                </c:pt>
                <c:pt idx="2">
                  <c:v>Function requirement document</c:v>
                </c:pt>
                <c:pt idx="3">
                  <c:v>Architecture requirement document</c:v>
                </c:pt>
                <c:pt idx="4">
                  <c:v>Design documentation</c:v>
                </c:pt>
                <c:pt idx="5">
                  <c:v>User Manual documentation</c:v>
                </c:pt>
                <c:pt idx="6">
                  <c:v>Peer reviews</c:v>
                </c:pt>
              </c:strCache>
            </c:strRef>
          </c:cat>
          <c:val>
            <c:numRef>
              <c:f>Sheet1!$B$3:$B$9</c:f>
              <c:numCache>
                <c:formatCode>General</c:formatCode>
                <c:ptCount val="7"/>
                <c:pt idx="0">
                  <c:v>49</c:v>
                </c:pt>
                <c:pt idx="1">
                  <c:v>40</c:v>
                </c:pt>
                <c:pt idx="2">
                  <c:v>32</c:v>
                </c:pt>
                <c:pt idx="3">
                  <c:v>19</c:v>
                </c:pt>
                <c:pt idx="4">
                  <c:v>7</c:v>
                </c:pt>
                <c:pt idx="5">
                  <c:v>5</c:v>
                </c:pt>
                <c:pt idx="6">
                  <c:v>0</c:v>
                </c:pt>
              </c:numCache>
            </c:numRef>
          </c:val>
          <c:smooth val="0"/>
        </c:ser>
        <c:ser>
          <c:idx val="1"/>
          <c:order val="1"/>
          <c:cat>
            <c:strRef>
              <c:f>Sheet1!$A$3:$A$9</c:f>
              <c:strCache>
                <c:ptCount val="7"/>
                <c:pt idx="0">
                  <c:v>Testing</c:v>
                </c:pt>
                <c:pt idx="1">
                  <c:v>Git activity</c:v>
                </c:pt>
                <c:pt idx="2">
                  <c:v>Function requirement document</c:v>
                </c:pt>
                <c:pt idx="3">
                  <c:v>Architecture requirement document</c:v>
                </c:pt>
                <c:pt idx="4">
                  <c:v>Design documentation</c:v>
                </c:pt>
                <c:pt idx="5">
                  <c:v>User Manual documentation</c:v>
                </c:pt>
                <c:pt idx="6">
                  <c:v>Peer reviews</c:v>
                </c:pt>
              </c:strCache>
            </c:strRef>
          </c:cat>
          <c:val>
            <c:numRef>
              <c:f>Sheet1!$C$3:$C$9</c:f>
              <c:numCache>
                <c:formatCode>General</c:formatCode>
                <c:ptCount val="7"/>
                <c:pt idx="0">
                  <c:v>40</c:v>
                </c:pt>
                <c:pt idx="1">
                  <c:v>40</c:v>
                </c:pt>
                <c:pt idx="2">
                  <c:v>30</c:v>
                </c:pt>
                <c:pt idx="3">
                  <c:v>10</c:v>
                </c:pt>
                <c:pt idx="4">
                  <c:v>4</c:v>
                </c:pt>
                <c:pt idx="5">
                  <c:v>2</c:v>
                </c:pt>
                <c:pt idx="6">
                  <c:v>0</c:v>
                </c:pt>
              </c:numCache>
            </c:numRef>
          </c:val>
          <c:smooth val="0"/>
        </c:ser>
        <c:dLbls>
          <c:showLegendKey val="0"/>
          <c:showVal val="0"/>
          <c:showCatName val="0"/>
          <c:showSerName val="0"/>
          <c:showPercent val="0"/>
          <c:showBubbleSize val="0"/>
        </c:dLbls>
        <c:marker val="1"/>
        <c:smooth val="0"/>
        <c:axId val="70538752"/>
        <c:axId val="70553984"/>
      </c:lineChart>
      <c:catAx>
        <c:axId val="70538752"/>
        <c:scaling>
          <c:orientation val="minMax"/>
        </c:scaling>
        <c:delete val="0"/>
        <c:axPos val="b"/>
        <c:majorTickMark val="out"/>
        <c:minorTickMark val="none"/>
        <c:tickLblPos val="nextTo"/>
        <c:crossAx val="70553984"/>
        <c:crosses val="autoZero"/>
        <c:auto val="1"/>
        <c:lblAlgn val="ctr"/>
        <c:lblOffset val="100"/>
        <c:noMultiLvlLbl val="0"/>
      </c:catAx>
      <c:valAx>
        <c:axId val="70553984"/>
        <c:scaling>
          <c:orientation val="minMax"/>
        </c:scaling>
        <c:delete val="0"/>
        <c:axPos val="l"/>
        <c:majorGridlines/>
        <c:numFmt formatCode="General" sourceLinked="1"/>
        <c:majorTickMark val="out"/>
        <c:minorTickMark val="none"/>
        <c:tickLblPos val="nextTo"/>
        <c:crossAx val="7053875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Z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Sheet1!$B$2</c:f>
              <c:strCache>
                <c:ptCount val="1"/>
                <c:pt idx="0">
                  <c:v>Ideal tasks remaining</c:v>
                </c:pt>
              </c:strCache>
            </c:strRef>
          </c:tx>
          <c:val>
            <c:numRef>
              <c:f>Sheet1!$B$3:$B$9</c:f>
              <c:numCache>
                <c:formatCode>General</c:formatCode>
                <c:ptCount val="7"/>
                <c:pt idx="0">
                  <c:v>49</c:v>
                </c:pt>
                <c:pt idx="1">
                  <c:v>40</c:v>
                </c:pt>
                <c:pt idx="2">
                  <c:v>32</c:v>
                </c:pt>
                <c:pt idx="3">
                  <c:v>19</c:v>
                </c:pt>
                <c:pt idx="4">
                  <c:v>7</c:v>
                </c:pt>
                <c:pt idx="5">
                  <c:v>5</c:v>
                </c:pt>
                <c:pt idx="6">
                  <c:v>0</c:v>
                </c:pt>
              </c:numCache>
            </c:numRef>
          </c:val>
          <c:smooth val="0"/>
        </c:ser>
        <c:ser>
          <c:idx val="1"/>
          <c:order val="1"/>
          <c:tx>
            <c:strRef>
              <c:f>Sheet1!$C$2</c:f>
              <c:strCache>
                <c:ptCount val="1"/>
                <c:pt idx="0">
                  <c:v>Actual tasks remaining</c:v>
                </c:pt>
              </c:strCache>
            </c:strRef>
          </c:tx>
          <c:val>
            <c:numRef>
              <c:f>Sheet1!$C$3:$C$9</c:f>
              <c:numCache>
                <c:formatCode>General</c:formatCode>
                <c:ptCount val="7"/>
                <c:pt idx="0">
                  <c:v>40</c:v>
                </c:pt>
                <c:pt idx="1">
                  <c:v>40</c:v>
                </c:pt>
                <c:pt idx="2">
                  <c:v>30</c:v>
                </c:pt>
                <c:pt idx="3">
                  <c:v>10</c:v>
                </c:pt>
                <c:pt idx="4">
                  <c:v>4</c:v>
                </c:pt>
                <c:pt idx="5">
                  <c:v>2</c:v>
                </c:pt>
                <c:pt idx="6">
                  <c:v>0</c:v>
                </c:pt>
              </c:numCache>
            </c:numRef>
          </c:val>
          <c:smooth val="0"/>
        </c:ser>
        <c:dLbls>
          <c:showLegendKey val="0"/>
          <c:showVal val="0"/>
          <c:showCatName val="0"/>
          <c:showSerName val="0"/>
          <c:showPercent val="0"/>
          <c:showBubbleSize val="0"/>
        </c:dLbls>
        <c:marker val="1"/>
        <c:smooth val="0"/>
        <c:axId val="70626304"/>
        <c:axId val="70644480"/>
      </c:lineChart>
      <c:catAx>
        <c:axId val="70626304"/>
        <c:scaling>
          <c:orientation val="minMax"/>
        </c:scaling>
        <c:delete val="0"/>
        <c:axPos val="b"/>
        <c:majorTickMark val="out"/>
        <c:minorTickMark val="none"/>
        <c:tickLblPos val="nextTo"/>
        <c:crossAx val="70644480"/>
        <c:crosses val="autoZero"/>
        <c:auto val="1"/>
        <c:lblAlgn val="ctr"/>
        <c:lblOffset val="100"/>
        <c:noMultiLvlLbl val="0"/>
      </c:catAx>
      <c:valAx>
        <c:axId val="70644480"/>
        <c:scaling>
          <c:orientation val="minMax"/>
        </c:scaling>
        <c:delete val="0"/>
        <c:axPos val="l"/>
        <c:majorGridlines/>
        <c:numFmt formatCode="General" sourceLinked="1"/>
        <c:majorTickMark val="out"/>
        <c:minorTickMark val="none"/>
        <c:tickLblPos val="nextTo"/>
        <c:crossAx val="70626304"/>
        <c:crosses val="autoZero"/>
        <c:crossBetween val="between"/>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9E5F0-41E5-4D8A-AEDA-BFC0C863676C}" type="datetimeFigureOut">
              <a:rPr lang="en-ZA" smtClean="0"/>
              <a:t>2015-05-29</a:t>
            </a:fld>
            <a:endParaRPr lang="en-Z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CE5768-868C-4F8C-B9E5-07EFEACEC813}" type="slidenum">
              <a:rPr lang="en-ZA" smtClean="0"/>
              <a:t>‹#›</a:t>
            </a:fld>
            <a:endParaRPr lang="en-ZA"/>
          </a:p>
        </p:txBody>
      </p:sp>
    </p:spTree>
    <p:extLst>
      <p:ext uri="{BB962C8B-B14F-4D97-AF65-F5344CB8AC3E}">
        <p14:creationId xmlns:p14="http://schemas.microsoft.com/office/powerpoint/2010/main" val="1502616611"/>
      </p:ext>
    </p:extLst>
  </p:cSld>
  <p:clrMap bg1="lt1" tx1="dk1" bg2="lt2" tx2="dk2" accent1="accent1" accent2="accent2" accent3="accent3" accent4="accent4" accent5="accent5" accent6="accent6" hlink="hlink" folHlink="folHlink"/>
  <p:notesStyle>
    <a:lvl1pPr marL="0" algn="l" defTabSz="1829166" rtl="0" eaLnBrk="1" latinLnBrk="0" hangingPunct="1">
      <a:defRPr sz="2400" kern="1200">
        <a:solidFill>
          <a:schemeClr val="tx1"/>
        </a:solidFill>
        <a:latin typeface="+mn-lt"/>
        <a:ea typeface="+mn-ea"/>
        <a:cs typeface="+mn-cs"/>
      </a:defRPr>
    </a:lvl1pPr>
    <a:lvl2pPr marL="914583" algn="l" defTabSz="1829166" rtl="0" eaLnBrk="1" latinLnBrk="0" hangingPunct="1">
      <a:defRPr sz="2400" kern="1200">
        <a:solidFill>
          <a:schemeClr val="tx1"/>
        </a:solidFill>
        <a:latin typeface="+mn-lt"/>
        <a:ea typeface="+mn-ea"/>
        <a:cs typeface="+mn-cs"/>
      </a:defRPr>
    </a:lvl2pPr>
    <a:lvl3pPr marL="1829166" algn="l" defTabSz="1829166" rtl="0" eaLnBrk="1" latinLnBrk="0" hangingPunct="1">
      <a:defRPr sz="2400" kern="1200">
        <a:solidFill>
          <a:schemeClr val="tx1"/>
        </a:solidFill>
        <a:latin typeface="+mn-lt"/>
        <a:ea typeface="+mn-ea"/>
        <a:cs typeface="+mn-cs"/>
      </a:defRPr>
    </a:lvl3pPr>
    <a:lvl4pPr marL="2743749" algn="l" defTabSz="1829166" rtl="0" eaLnBrk="1" latinLnBrk="0" hangingPunct="1">
      <a:defRPr sz="2400" kern="1200">
        <a:solidFill>
          <a:schemeClr val="tx1"/>
        </a:solidFill>
        <a:latin typeface="+mn-lt"/>
        <a:ea typeface="+mn-ea"/>
        <a:cs typeface="+mn-cs"/>
      </a:defRPr>
    </a:lvl4pPr>
    <a:lvl5pPr marL="3658332" algn="l" defTabSz="1829166" rtl="0" eaLnBrk="1" latinLnBrk="0" hangingPunct="1">
      <a:defRPr sz="2400" kern="1200">
        <a:solidFill>
          <a:schemeClr val="tx1"/>
        </a:solidFill>
        <a:latin typeface="+mn-lt"/>
        <a:ea typeface="+mn-ea"/>
        <a:cs typeface="+mn-cs"/>
      </a:defRPr>
    </a:lvl5pPr>
    <a:lvl6pPr marL="4572914" algn="l" defTabSz="1829166" rtl="0" eaLnBrk="1" latinLnBrk="0" hangingPunct="1">
      <a:defRPr sz="2400" kern="1200">
        <a:solidFill>
          <a:schemeClr val="tx1"/>
        </a:solidFill>
        <a:latin typeface="+mn-lt"/>
        <a:ea typeface="+mn-ea"/>
        <a:cs typeface="+mn-cs"/>
      </a:defRPr>
    </a:lvl6pPr>
    <a:lvl7pPr marL="5487497" algn="l" defTabSz="1829166" rtl="0" eaLnBrk="1" latinLnBrk="0" hangingPunct="1">
      <a:defRPr sz="2400" kern="1200">
        <a:solidFill>
          <a:schemeClr val="tx1"/>
        </a:solidFill>
        <a:latin typeface="+mn-lt"/>
        <a:ea typeface="+mn-ea"/>
        <a:cs typeface="+mn-cs"/>
      </a:defRPr>
    </a:lvl7pPr>
    <a:lvl8pPr marL="6402080" algn="l" defTabSz="1829166" rtl="0" eaLnBrk="1" latinLnBrk="0" hangingPunct="1">
      <a:defRPr sz="2400" kern="1200">
        <a:solidFill>
          <a:schemeClr val="tx1"/>
        </a:solidFill>
        <a:latin typeface="+mn-lt"/>
        <a:ea typeface="+mn-ea"/>
        <a:cs typeface="+mn-cs"/>
      </a:defRPr>
    </a:lvl8pPr>
    <a:lvl9pPr marL="7316663" algn="l" defTabSz="1829166"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solidFill>
                  <a:prstClr val="black"/>
                </a:solidFill>
              </a:rPr>
              <a:pPr/>
              <a:t>1</a:t>
            </a:fld>
            <a:endParaRPr lang="tr-TR">
              <a:solidFill>
                <a:prstClr val="black"/>
              </a:solidFill>
            </a:endParaRPr>
          </a:p>
        </p:txBody>
      </p:sp>
    </p:spTree>
    <p:extLst>
      <p:ext uri="{BB962C8B-B14F-4D97-AF65-F5344CB8AC3E}">
        <p14:creationId xmlns:p14="http://schemas.microsoft.com/office/powerpoint/2010/main" val="60513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a:t>
            </a:r>
            <a:r>
              <a:rPr lang="en-US" baseline="0" dirty="0" smtClean="0"/>
              <a:t> </a:t>
            </a:r>
            <a:r>
              <a:rPr lang="en-US" baseline="0" dirty="0" err="1" smtClean="0"/>
              <a:t>backloging</a:t>
            </a:r>
            <a:r>
              <a:rPr lang="en-US" baseline="0" dirty="0" smtClean="0"/>
              <a:t> = prioritization</a:t>
            </a:r>
          </a:p>
          <a:p>
            <a:r>
              <a:rPr lang="en-US" baseline="0" dirty="0" smtClean="0"/>
              <a:t>-Sprint planning = 15 </a:t>
            </a:r>
            <a:r>
              <a:rPr lang="en-US" baseline="0" dirty="0" err="1" smtClean="0"/>
              <a:t>mins</a:t>
            </a:r>
            <a:r>
              <a:rPr lang="en-US" baseline="0" dirty="0" smtClean="0"/>
              <a:t> </a:t>
            </a:r>
            <a:endParaRPr lang="en-ZA" baseline="0" dirty="0" smtClean="0"/>
          </a:p>
          <a:p>
            <a:r>
              <a:rPr lang="en-ZA" baseline="0" dirty="0" smtClean="0"/>
              <a:t>-Sprint Review = 15 </a:t>
            </a:r>
            <a:r>
              <a:rPr lang="en-ZA" baseline="0" dirty="0" err="1" smtClean="0"/>
              <a:t>mins</a:t>
            </a:r>
            <a:endParaRPr lang="en-ZA" baseline="0" dirty="0" smtClean="0"/>
          </a:p>
          <a:p>
            <a:r>
              <a:rPr lang="en-ZA" baseline="0" dirty="0" smtClean="0"/>
              <a:t>-Burn out charts = sum of work done</a:t>
            </a:r>
          </a:p>
          <a:p>
            <a:r>
              <a:rPr lang="en-ZA" baseline="0" dirty="0" smtClean="0"/>
              <a:t>-Scrum board = work allocated</a:t>
            </a:r>
            <a:endParaRPr lang="en-US" baseline="0" dirty="0" smtClean="0"/>
          </a:p>
        </p:txBody>
      </p:sp>
      <p:sp>
        <p:nvSpPr>
          <p:cNvPr id="4" name="Slide Number Placeholder 3"/>
          <p:cNvSpPr>
            <a:spLocks noGrp="1"/>
          </p:cNvSpPr>
          <p:nvPr>
            <p:ph type="sldNum" sz="quarter" idx="10"/>
          </p:nvPr>
        </p:nvSpPr>
        <p:spPr/>
        <p:txBody>
          <a:bodyPr/>
          <a:lstStyle/>
          <a:p>
            <a:fld id="{802DA432-7CF7-4A2F-BE93-45834DC6981A}" type="slidenum">
              <a:rPr lang="tr-TR" smtClean="0"/>
              <a:t>10</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11</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13</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14</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15</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16</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17</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18</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19</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20</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21</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22</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23</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24</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25</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26</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27</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28</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29</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dirty="0" smtClean="0"/>
              <a:t>Trevor –Team Lead</a:t>
            </a:r>
          </a:p>
          <a:p>
            <a:r>
              <a:rPr lang="en-ZA" dirty="0" smtClean="0"/>
              <a:t>Liz –Team</a:t>
            </a:r>
            <a:r>
              <a:rPr lang="en-ZA" baseline="0" dirty="0" smtClean="0"/>
              <a:t> </a:t>
            </a:r>
            <a:r>
              <a:rPr lang="en-ZA" baseline="0" dirty="0" err="1" smtClean="0"/>
              <a:t>Cood</a:t>
            </a:r>
            <a:endParaRPr lang="en-ZA" baseline="0" dirty="0" smtClean="0"/>
          </a:p>
          <a:p>
            <a:r>
              <a:rPr lang="en-ZA" baseline="0" dirty="0" smtClean="0"/>
              <a:t>Lindelo – Team Software</a:t>
            </a:r>
          </a:p>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Questions????</a:t>
            </a:r>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30</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Ruth</a:t>
            </a:r>
            <a:r>
              <a:rPr lang="en-ZA" baseline="0" dirty="0" smtClean="0"/>
              <a:t> – Team Planner</a:t>
            </a:r>
          </a:p>
          <a:p>
            <a:r>
              <a:rPr lang="en-ZA" baseline="0" dirty="0" smtClean="0"/>
              <a:t>Maria – Team shaper</a:t>
            </a:r>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4</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with you may ask yourself,</a:t>
            </a:r>
            <a:r>
              <a:rPr lang="en-US" baseline="0" dirty="0" smtClean="0"/>
              <a:t> what are these students doing? I can answer that for you</a:t>
            </a:r>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5</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-Working</a:t>
            </a:r>
            <a:r>
              <a:rPr lang="en-ZA" baseline="0" dirty="0" smtClean="0"/>
              <a:t> database management system</a:t>
            </a:r>
          </a:p>
          <a:p>
            <a:r>
              <a:rPr lang="en-ZA" baseline="0" dirty="0" smtClean="0"/>
              <a:t>-Stats &amp; info</a:t>
            </a:r>
          </a:p>
          <a:p>
            <a:r>
              <a:rPr lang="en-ZA" baseline="0" dirty="0" smtClean="0"/>
              <a:t>-Input forms</a:t>
            </a:r>
          </a:p>
          <a:p>
            <a:r>
              <a:rPr lang="en-ZA" baseline="0" dirty="0" smtClean="0"/>
              <a:t>-Streamline input</a:t>
            </a:r>
          </a:p>
          <a:p>
            <a:r>
              <a:rPr lang="en-ZA" baseline="0" dirty="0" smtClean="0"/>
              <a:t>-Current problems: rate of data capture vs. </a:t>
            </a:r>
            <a:r>
              <a:rPr lang="en-ZA" baseline="0" dirty="0" err="1" smtClean="0"/>
              <a:t>patints</a:t>
            </a:r>
            <a:endParaRPr lang="en-ZA" baseline="0" dirty="0" smtClean="0"/>
          </a:p>
          <a:p>
            <a:r>
              <a:rPr lang="en-ZA" baseline="0" dirty="0" smtClean="0"/>
              <a:t>-We must streamline</a:t>
            </a:r>
          </a:p>
          <a:p>
            <a:r>
              <a:rPr lang="en-ZA" baseline="0" dirty="0" smtClean="0"/>
              <a:t>-Security &amp; ultra-modern minimalistic</a:t>
            </a:r>
          </a:p>
          <a:p>
            <a:r>
              <a:rPr lang="en-ZA" baseline="0" dirty="0" smtClean="0"/>
              <a:t>-Fast response times</a:t>
            </a:r>
          </a:p>
          <a:p>
            <a:r>
              <a:rPr lang="en-ZA" baseline="0" dirty="0" smtClean="0"/>
              <a:t>-Optimized database system</a:t>
            </a:r>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6</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7</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8</a:t>
            </a:fld>
            <a:endParaRPr lang="tr-TR"/>
          </a:p>
        </p:txBody>
      </p:sp>
    </p:spTree>
    <p:extLst>
      <p:ext uri="{BB962C8B-B14F-4D97-AF65-F5344CB8AC3E}">
        <p14:creationId xmlns:p14="http://schemas.microsoft.com/office/powerpoint/2010/main" val="605137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02DA432-7CF7-4A2F-BE93-45834DC6981A}" type="slidenum">
              <a:rPr lang="tr-TR" smtClean="0"/>
              <a:t>9</a:t>
            </a:fld>
            <a:endParaRPr lang="tr-TR"/>
          </a:p>
        </p:txBody>
      </p:sp>
    </p:spTree>
    <p:extLst>
      <p:ext uri="{BB962C8B-B14F-4D97-AF65-F5344CB8AC3E}">
        <p14:creationId xmlns:p14="http://schemas.microsoft.com/office/powerpoint/2010/main" val="60513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838" y="3196625"/>
            <a:ext cx="15547499" cy="2205719"/>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676" y="5831099"/>
            <a:ext cx="12803823" cy="2629711"/>
          </a:xfrm>
        </p:spPr>
        <p:txBody>
          <a:bodyPr/>
          <a:lstStyle>
            <a:lvl1pPr marL="0" indent="0" algn="ctr">
              <a:buNone/>
              <a:defRPr>
                <a:solidFill>
                  <a:schemeClr val="tx1">
                    <a:tint val="75000"/>
                  </a:schemeClr>
                </a:solidFill>
              </a:defRPr>
            </a:lvl1pPr>
            <a:lvl2pPr marL="914583" indent="0" algn="ctr">
              <a:buNone/>
              <a:defRPr>
                <a:solidFill>
                  <a:schemeClr val="tx1">
                    <a:tint val="75000"/>
                  </a:schemeClr>
                </a:solidFill>
              </a:defRPr>
            </a:lvl2pPr>
            <a:lvl3pPr marL="1829166" indent="0" algn="ctr">
              <a:buNone/>
              <a:defRPr>
                <a:solidFill>
                  <a:schemeClr val="tx1">
                    <a:tint val="75000"/>
                  </a:schemeClr>
                </a:solidFill>
              </a:defRPr>
            </a:lvl3pPr>
            <a:lvl4pPr marL="2743749" indent="0" algn="ctr">
              <a:buNone/>
              <a:defRPr>
                <a:solidFill>
                  <a:schemeClr val="tx1">
                    <a:tint val="75000"/>
                  </a:schemeClr>
                </a:solidFill>
              </a:defRPr>
            </a:lvl4pPr>
            <a:lvl5pPr marL="3658332" indent="0" algn="ctr">
              <a:buNone/>
              <a:defRPr>
                <a:solidFill>
                  <a:schemeClr val="tx1">
                    <a:tint val="75000"/>
                  </a:schemeClr>
                </a:solidFill>
              </a:defRPr>
            </a:lvl5pPr>
            <a:lvl6pPr marL="4572914" indent="0" algn="ctr">
              <a:buNone/>
              <a:defRPr>
                <a:solidFill>
                  <a:schemeClr val="tx1">
                    <a:tint val="75000"/>
                  </a:schemeClr>
                </a:solidFill>
              </a:defRPr>
            </a:lvl6pPr>
            <a:lvl7pPr marL="5487497" indent="0" algn="ctr">
              <a:buNone/>
              <a:defRPr>
                <a:solidFill>
                  <a:schemeClr val="tx1">
                    <a:tint val="75000"/>
                  </a:schemeClr>
                </a:solidFill>
              </a:defRPr>
            </a:lvl7pPr>
            <a:lvl8pPr marL="6402080" indent="0" algn="ctr">
              <a:buNone/>
              <a:defRPr>
                <a:solidFill>
                  <a:schemeClr val="tx1">
                    <a:tint val="75000"/>
                  </a:schemeClr>
                </a:solidFill>
              </a:defRPr>
            </a:lvl8pPr>
            <a:lvl9pPr marL="731666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1102" y="412085"/>
            <a:ext cx="4115514" cy="877999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559" y="412085"/>
            <a:ext cx="12041690" cy="877999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7228"/>
            <a:ext cx="15547975" cy="2205038"/>
          </a:xfrm>
        </p:spPr>
        <p:txBody>
          <a:bodyPr/>
          <a:lstStyle/>
          <a:p>
            <a:r>
              <a:rPr lang="en-US" smtClean="0"/>
              <a:t>Click to edit Master title style</a:t>
            </a:r>
            <a:endParaRPr lang="tr-TR"/>
          </a:p>
        </p:txBody>
      </p:sp>
      <p:sp>
        <p:nvSpPr>
          <p:cNvPr id="3" name="Subtitle 2"/>
          <p:cNvSpPr>
            <a:spLocks noGrp="1"/>
          </p:cNvSpPr>
          <p:nvPr>
            <p:ph type="subTitle" idx="1"/>
          </p:nvPr>
        </p:nvSpPr>
        <p:spPr>
          <a:xfrm>
            <a:off x="2743200" y="5830889"/>
            <a:ext cx="12804775" cy="2630488"/>
          </a:xfrm>
        </p:spPr>
        <p:txBody>
          <a:bodyPr/>
          <a:lstStyle>
            <a:lvl1pPr marL="0" indent="0" algn="ctr">
              <a:buNone/>
              <a:defRPr>
                <a:solidFill>
                  <a:schemeClr val="tx1">
                    <a:tint val="75000"/>
                  </a:schemeClr>
                </a:solidFill>
              </a:defRPr>
            </a:lvl1pPr>
            <a:lvl2pPr marL="511984" indent="0" algn="ctr">
              <a:buNone/>
              <a:defRPr>
                <a:solidFill>
                  <a:schemeClr val="tx1">
                    <a:tint val="75000"/>
                  </a:schemeClr>
                </a:solidFill>
              </a:defRPr>
            </a:lvl2pPr>
            <a:lvl3pPr marL="1023967" indent="0" algn="ctr">
              <a:buNone/>
              <a:defRPr>
                <a:solidFill>
                  <a:schemeClr val="tx1">
                    <a:tint val="75000"/>
                  </a:schemeClr>
                </a:solidFill>
              </a:defRPr>
            </a:lvl3pPr>
            <a:lvl4pPr marL="1535951" indent="0" algn="ctr">
              <a:buNone/>
              <a:defRPr>
                <a:solidFill>
                  <a:schemeClr val="tx1">
                    <a:tint val="75000"/>
                  </a:schemeClr>
                </a:solidFill>
              </a:defRPr>
            </a:lvl4pPr>
            <a:lvl5pPr marL="2047934" indent="0" algn="ctr">
              <a:buNone/>
              <a:defRPr>
                <a:solidFill>
                  <a:schemeClr val="tx1">
                    <a:tint val="75000"/>
                  </a:schemeClr>
                </a:solidFill>
              </a:defRPr>
            </a:lvl5pPr>
            <a:lvl6pPr marL="2559918" indent="0" algn="ctr">
              <a:buNone/>
              <a:defRPr>
                <a:solidFill>
                  <a:schemeClr val="tx1">
                    <a:tint val="75000"/>
                  </a:schemeClr>
                </a:solidFill>
              </a:defRPr>
            </a:lvl6pPr>
            <a:lvl7pPr marL="3071900" indent="0" algn="ctr">
              <a:buNone/>
              <a:defRPr>
                <a:solidFill>
                  <a:schemeClr val="tx1">
                    <a:tint val="75000"/>
                  </a:schemeClr>
                </a:solidFill>
              </a:defRPr>
            </a:lvl7pPr>
            <a:lvl8pPr marL="3583885" indent="0" algn="ctr">
              <a:buNone/>
              <a:defRPr>
                <a:solidFill>
                  <a:schemeClr val="tx1">
                    <a:tint val="75000"/>
                  </a:schemeClr>
                </a:solidFill>
              </a:defRPr>
            </a:lvl8pPr>
            <a:lvl9pPr marL="4095867" indent="0" algn="ctr">
              <a:buNone/>
              <a:defRPr>
                <a:solidFill>
                  <a:schemeClr val="tx1">
                    <a:tint val="75000"/>
                  </a:schemeClr>
                </a:solidFill>
              </a:defRPr>
            </a:lvl9pPr>
          </a:lstStyle>
          <a:p>
            <a:r>
              <a:rPr lang="en-US" smtClean="0"/>
              <a:t>Click to edit Master subtitle style</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solidFill>
                  <a:prstClr val="black">
                    <a:tint val="75000"/>
                  </a:prstClr>
                </a:solidFill>
              </a:rPr>
              <a:pPr/>
              <a:t>29.5.2015</a:t>
            </a:fld>
            <a:endParaRPr lang="tr-TR">
              <a:solidFill>
                <a:prstClr val="black">
                  <a:tint val="75000"/>
                </a:prstClr>
              </a:solidFill>
            </a:endParaRPr>
          </a:p>
        </p:txBody>
      </p:sp>
      <p:sp>
        <p:nvSpPr>
          <p:cNvPr id="5" name="Footer Placeholder 4"/>
          <p:cNvSpPr>
            <a:spLocks noGrp="1"/>
          </p:cNvSpPr>
          <p:nvPr>
            <p:ph type="ftr" sz="quarter" idx="11"/>
          </p:nvPr>
        </p:nvSpPr>
        <p:spPr/>
        <p:txBody>
          <a:bodyPr/>
          <a:lstStyle/>
          <a:p>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fld id="{20D0E238-7050-4959-A490-93359CB179BA}"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304047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solidFill>
                  <a:prstClr val="black">
                    <a:tint val="75000"/>
                  </a:prstClr>
                </a:solidFill>
              </a:rPr>
              <a:pPr/>
              <a:t>29.5.2015</a:t>
            </a:fld>
            <a:endParaRPr lang="tr-TR">
              <a:solidFill>
                <a:prstClr val="black">
                  <a:tint val="75000"/>
                </a:prstClr>
              </a:solidFill>
            </a:endParaRPr>
          </a:p>
        </p:txBody>
      </p:sp>
      <p:sp>
        <p:nvSpPr>
          <p:cNvPr id="5" name="Footer Placeholder 4"/>
          <p:cNvSpPr>
            <a:spLocks noGrp="1"/>
          </p:cNvSpPr>
          <p:nvPr>
            <p:ph type="ftr" sz="quarter" idx="11"/>
          </p:nvPr>
        </p:nvSpPr>
        <p:spPr/>
        <p:txBody>
          <a:bodyPr/>
          <a:lstStyle/>
          <a:p>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fld id="{20D0E238-7050-4959-A490-93359CB179BA}"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58962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6611939"/>
            <a:ext cx="15547975" cy="2044701"/>
          </a:xfrm>
        </p:spPr>
        <p:txBody>
          <a:bodyPr anchor="t"/>
          <a:lstStyle>
            <a:lvl1pPr algn="l">
              <a:defRPr sz="4400" b="1" cap="all"/>
            </a:lvl1pPr>
          </a:lstStyle>
          <a:p>
            <a:r>
              <a:rPr lang="en-US" smtClean="0"/>
              <a:t>Click to edit Master title style</a:t>
            </a:r>
            <a:endParaRPr lang="tr-TR"/>
          </a:p>
        </p:txBody>
      </p:sp>
      <p:sp>
        <p:nvSpPr>
          <p:cNvPr id="3" name="Text Placeholder 2"/>
          <p:cNvSpPr>
            <a:spLocks noGrp="1"/>
          </p:cNvSpPr>
          <p:nvPr>
            <p:ph type="body" idx="1"/>
          </p:nvPr>
        </p:nvSpPr>
        <p:spPr>
          <a:xfrm>
            <a:off x="1444625" y="4360862"/>
            <a:ext cx="15547975" cy="2251077"/>
          </a:xfrm>
        </p:spPr>
        <p:txBody>
          <a:bodyPr anchor="b"/>
          <a:lstStyle>
            <a:lvl1pPr marL="0" indent="0">
              <a:buNone/>
              <a:defRPr sz="2200">
                <a:solidFill>
                  <a:schemeClr val="tx1">
                    <a:tint val="75000"/>
                  </a:schemeClr>
                </a:solidFill>
              </a:defRPr>
            </a:lvl1pPr>
            <a:lvl2pPr marL="511984" indent="0">
              <a:buNone/>
              <a:defRPr sz="2000">
                <a:solidFill>
                  <a:schemeClr val="tx1">
                    <a:tint val="75000"/>
                  </a:schemeClr>
                </a:solidFill>
              </a:defRPr>
            </a:lvl2pPr>
            <a:lvl3pPr marL="1023967" indent="0">
              <a:buNone/>
              <a:defRPr sz="1800">
                <a:solidFill>
                  <a:schemeClr val="tx1">
                    <a:tint val="75000"/>
                  </a:schemeClr>
                </a:solidFill>
              </a:defRPr>
            </a:lvl3pPr>
            <a:lvl4pPr marL="1535951" indent="0">
              <a:buNone/>
              <a:defRPr sz="1600">
                <a:solidFill>
                  <a:schemeClr val="tx1">
                    <a:tint val="75000"/>
                  </a:schemeClr>
                </a:solidFill>
              </a:defRPr>
            </a:lvl4pPr>
            <a:lvl5pPr marL="2047934" indent="0">
              <a:buNone/>
              <a:defRPr sz="1600">
                <a:solidFill>
                  <a:schemeClr val="tx1">
                    <a:tint val="75000"/>
                  </a:schemeClr>
                </a:solidFill>
              </a:defRPr>
            </a:lvl5pPr>
            <a:lvl6pPr marL="2559918" indent="0">
              <a:buNone/>
              <a:defRPr sz="1600">
                <a:solidFill>
                  <a:schemeClr val="tx1">
                    <a:tint val="75000"/>
                  </a:schemeClr>
                </a:solidFill>
              </a:defRPr>
            </a:lvl6pPr>
            <a:lvl7pPr marL="3071900" indent="0">
              <a:buNone/>
              <a:defRPr sz="1600">
                <a:solidFill>
                  <a:schemeClr val="tx1">
                    <a:tint val="75000"/>
                  </a:schemeClr>
                </a:solidFill>
              </a:defRPr>
            </a:lvl7pPr>
            <a:lvl8pPr marL="3583885" indent="0">
              <a:buNone/>
              <a:defRPr sz="1600">
                <a:solidFill>
                  <a:schemeClr val="tx1">
                    <a:tint val="75000"/>
                  </a:schemeClr>
                </a:solidFill>
              </a:defRPr>
            </a:lvl8pPr>
            <a:lvl9pPr marL="4095867"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9C75F7-98FD-4D05-8C3F-C506B544AE03}" type="datetimeFigureOut">
              <a:rPr lang="tr-TR" smtClean="0">
                <a:solidFill>
                  <a:prstClr val="black">
                    <a:tint val="75000"/>
                  </a:prstClr>
                </a:solidFill>
              </a:rPr>
              <a:pPr/>
              <a:t>29.5.2015</a:t>
            </a:fld>
            <a:endParaRPr lang="tr-TR">
              <a:solidFill>
                <a:prstClr val="black">
                  <a:tint val="75000"/>
                </a:prstClr>
              </a:solidFill>
            </a:endParaRPr>
          </a:p>
        </p:txBody>
      </p:sp>
      <p:sp>
        <p:nvSpPr>
          <p:cNvPr id="5" name="Footer Placeholder 4"/>
          <p:cNvSpPr>
            <a:spLocks noGrp="1"/>
          </p:cNvSpPr>
          <p:nvPr>
            <p:ph type="ftr" sz="quarter" idx="11"/>
          </p:nvPr>
        </p:nvSpPr>
        <p:spPr/>
        <p:txBody>
          <a:bodyPr/>
          <a:lstStyle/>
          <a:p>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fld id="{20D0E238-7050-4959-A490-93359CB179BA}"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206919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914400" y="2400304"/>
            <a:ext cx="8154988" cy="6791325"/>
          </a:xfrm>
        </p:spPr>
        <p:txBody>
          <a:bodyPr/>
          <a:lstStyle>
            <a:lvl1pPr>
              <a:defRPr sz="32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9221789" y="2400304"/>
            <a:ext cx="8154988" cy="6791325"/>
          </a:xfrm>
        </p:spPr>
        <p:txBody>
          <a:bodyPr/>
          <a:lstStyle>
            <a:lvl1pPr>
              <a:defRPr sz="32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Date Placeholder 4"/>
          <p:cNvSpPr>
            <a:spLocks noGrp="1"/>
          </p:cNvSpPr>
          <p:nvPr>
            <p:ph type="dt" sz="half" idx="10"/>
          </p:nvPr>
        </p:nvSpPr>
        <p:spPr/>
        <p:txBody>
          <a:bodyPr/>
          <a:lstStyle/>
          <a:p>
            <a:fld id="{DC9C75F7-98FD-4D05-8C3F-C506B544AE03}" type="datetimeFigureOut">
              <a:rPr lang="tr-TR" smtClean="0">
                <a:solidFill>
                  <a:prstClr val="black">
                    <a:tint val="75000"/>
                  </a:prstClr>
                </a:solidFill>
              </a:rPr>
              <a:pPr/>
              <a:t>29.5.2015</a:t>
            </a:fld>
            <a:endParaRPr lang="tr-TR">
              <a:solidFill>
                <a:prstClr val="black">
                  <a:tint val="75000"/>
                </a:prstClr>
              </a:solidFill>
            </a:endParaRPr>
          </a:p>
        </p:txBody>
      </p:sp>
      <p:sp>
        <p:nvSpPr>
          <p:cNvPr id="6" name="Footer Placeholder 5"/>
          <p:cNvSpPr>
            <a:spLocks noGrp="1"/>
          </p:cNvSpPr>
          <p:nvPr>
            <p:ph type="ftr" sz="quarter" idx="11"/>
          </p:nvPr>
        </p:nvSpPr>
        <p:spPr/>
        <p:txBody>
          <a:bodyPr/>
          <a:lstStyle/>
          <a:p>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fld id="{20D0E238-7050-4959-A490-93359CB179BA}"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29348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914401" y="2303464"/>
            <a:ext cx="8081963" cy="960438"/>
          </a:xfrm>
        </p:spPr>
        <p:txBody>
          <a:bodyPr anchor="b"/>
          <a:lstStyle>
            <a:lvl1pPr marL="0" indent="0">
              <a:buNone/>
              <a:defRPr sz="2600" b="1"/>
            </a:lvl1pPr>
            <a:lvl2pPr marL="511984" indent="0">
              <a:buNone/>
              <a:defRPr sz="2200" b="1"/>
            </a:lvl2pPr>
            <a:lvl3pPr marL="1023967" indent="0">
              <a:buNone/>
              <a:defRPr sz="2000" b="1"/>
            </a:lvl3pPr>
            <a:lvl4pPr marL="1535951" indent="0">
              <a:buNone/>
              <a:defRPr sz="1800" b="1"/>
            </a:lvl4pPr>
            <a:lvl5pPr marL="2047934" indent="0">
              <a:buNone/>
              <a:defRPr sz="1800" b="1"/>
            </a:lvl5pPr>
            <a:lvl6pPr marL="2559918" indent="0">
              <a:buNone/>
              <a:defRPr sz="1800" b="1"/>
            </a:lvl6pPr>
            <a:lvl7pPr marL="3071900" indent="0">
              <a:buNone/>
              <a:defRPr sz="1800" b="1"/>
            </a:lvl7pPr>
            <a:lvl8pPr marL="3583885" indent="0">
              <a:buNone/>
              <a:defRPr sz="1800" b="1"/>
            </a:lvl8pPr>
            <a:lvl9pPr marL="4095867"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914401" y="3263901"/>
            <a:ext cx="8081963" cy="5927725"/>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9291642" y="2303464"/>
            <a:ext cx="8085137" cy="960438"/>
          </a:xfrm>
        </p:spPr>
        <p:txBody>
          <a:bodyPr anchor="b"/>
          <a:lstStyle>
            <a:lvl1pPr marL="0" indent="0">
              <a:buNone/>
              <a:defRPr sz="2600" b="1"/>
            </a:lvl1pPr>
            <a:lvl2pPr marL="511984" indent="0">
              <a:buNone/>
              <a:defRPr sz="2200" b="1"/>
            </a:lvl2pPr>
            <a:lvl3pPr marL="1023967" indent="0">
              <a:buNone/>
              <a:defRPr sz="2000" b="1"/>
            </a:lvl3pPr>
            <a:lvl4pPr marL="1535951" indent="0">
              <a:buNone/>
              <a:defRPr sz="1800" b="1"/>
            </a:lvl4pPr>
            <a:lvl5pPr marL="2047934" indent="0">
              <a:buNone/>
              <a:defRPr sz="1800" b="1"/>
            </a:lvl5pPr>
            <a:lvl6pPr marL="2559918" indent="0">
              <a:buNone/>
              <a:defRPr sz="1800" b="1"/>
            </a:lvl6pPr>
            <a:lvl7pPr marL="3071900" indent="0">
              <a:buNone/>
              <a:defRPr sz="1800" b="1"/>
            </a:lvl7pPr>
            <a:lvl8pPr marL="3583885" indent="0">
              <a:buNone/>
              <a:defRPr sz="1800" b="1"/>
            </a:lvl8pPr>
            <a:lvl9pPr marL="4095867"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9291642" y="3263901"/>
            <a:ext cx="8085137" cy="5927725"/>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Date Placeholder 6"/>
          <p:cNvSpPr>
            <a:spLocks noGrp="1"/>
          </p:cNvSpPr>
          <p:nvPr>
            <p:ph type="dt" sz="half" idx="10"/>
          </p:nvPr>
        </p:nvSpPr>
        <p:spPr/>
        <p:txBody>
          <a:bodyPr/>
          <a:lstStyle/>
          <a:p>
            <a:fld id="{DC9C75F7-98FD-4D05-8C3F-C506B544AE03}" type="datetimeFigureOut">
              <a:rPr lang="tr-TR" smtClean="0">
                <a:solidFill>
                  <a:prstClr val="black">
                    <a:tint val="75000"/>
                  </a:prstClr>
                </a:solidFill>
              </a:rPr>
              <a:pPr/>
              <a:t>29.5.2015</a:t>
            </a:fld>
            <a:endParaRPr lang="tr-TR">
              <a:solidFill>
                <a:prstClr val="black">
                  <a:tint val="75000"/>
                </a:prstClr>
              </a:solidFill>
            </a:endParaRPr>
          </a:p>
        </p:txBody>
      </p:sp>
      <p:sp>
        <p:nvSpPr>
          <p:cNvPr id="8" name="Footer Placeholder 7"/>
          <p:cNvSpPr>
            <a:spLocks noGrp="1"/>
          </p:cNvSpPr>
          <p:nvPr>
            <p:ph type="ftr" sz="quarter" idx="11"/>
          </p:nvPr>
        </p:nvSpPr>
        <p:spPr/>
        <p:txBody>
          <a:bodyPr/>
          <a:lstStyle/>
          <a:p>
            <a:endParaRPr lang="tr-TR">
              <a:solidFill>
                <a:prstClr val="black">
                  <a:tint val="75000"/>
                </a:prstClr>
              </a:solidFill>
            </a:endParaRPr>
          </a:p>
        </p:txBody>
      </p:sp>
      <p:sp>
        <p:nvSpPr>
          <p:cNvPr id="9" name="Slide Number Placeholder 8"/>
          <p:cNvSpPr>
            <a:spLocks noGrp="1"/>
          </p:cNvSpPr>
          <p:nvPr>
            <p:ph type="sldNum" sz="quarter" idx="12"/>
          </p:nvPr>
        </p:nvSpPr>
        <p:spPr/>
        <p:txBody>
          <a:bodyPr/>
          <a:lstStyle/>
          <a:p>
            <a:fld id="{20D0E238-7050-4959-A490-93359CB179BA}"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12967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Date Placeholder 2"/>
          <p:cNvSpPr>
            <a:spLocks noGrp="1"/>
          </p:cNvSpPr>
          <p:nvPr>
            <p:ph type="dt" sz="half" idx="10"/>
          </p:nvPr>
        </p:nvSpPr>
        <p:spPr/>
        <p:txBody>
          <a:bodyPr/>
          <a:lstStyle/>
          <a:p>
            <a:fld id="{DC9C75F7-98FD-4D05-8C3F-C506B544AE03}" type="datetimeFigureOut">
              <a:rPr lang="tr-TR" smtClean="0">
                <a:solidFill>
                  <a:prstClr val="black">
                    <a:tint val="75000"/>
                  </a:prstClr>
                </a:solidFill>
              </a:rPr>
              <a:pPr/>
              <a:t>29.5.2015</a:t>
            </a:fld>
            <a:endParaRPr lang="tr-TR">
              <a:solidFill>
                <a:prstClr val="black">
                  <a:tint val="75000"/>
                </a:prstClr>
              </a:solidFill>
            </a:endParaRPr>
          </a:p>
        </p:txBody>
      </p:sp>
      <p:sp>
        <p:nvSpPr>
          <p:cNvPr id="4" name="Footer Placeholder 3"/>
          <p:cNvSpPr>
            <a:spLocks noGrp="1"/>
          </p:cNvSpPr>
          <p:nvPr>
            <p:ph type="ftr" sz="quarter" idx="11"/>
          </p:nvPr>
        </p:nvSpPr>
        <p:spPr/>
        <p:txBody>
          <a:bodyPr/>
          <a:lstStyle/>
          <a:p>
            <a:endParaRPr lang="tr-TR">
              <a:solidFill>
                <a:prstClr val="black">
                  <a:tint val="75000"/>
                </a:prstClr>
              </a:solidFill>
            </a:endParaRPr>
          </a:p>
        </p:txBody>
      </p:sp>
      <p:sp>
        <p:nvSpPr>
          <p:cNvPr id="5" name="Slide Number Placeholder 4"/>
          <p:cNvSpPr>
            <a:spLocks noGrp="1"/>
          </p:cNvSpPr>
          <p:nvPr>
            <p:ph type="sldNum" sz="quarter" idx="12"/>
          </p:nvPr>
        </p:nvSpPr>
        <p:spPr/>
        <p:txBody>
          <a:bodyPr/>
          <a:lstStyle/>
          <a:p>
            <a:fld id="{20D0E238-7050-4959-A490-93359CB179BA}"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131152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C75F7-98FD-4D05-8C3F-C506B544AE03}" type="datetimeFigureOut">
              <a:rPr lang="tr-TR" smtClean="0">
                <a:solidFill>
                  <a:prstClr val="black">
                    <a:tint val="75000"/>
                  </a:prstClr>
                </a:solidFill>
              </a:rPr>
              <a:pPr/>
              <a:t>29.5.2015</a:t>
            </a:fld>
            <a:endParaRPr lang="tr-TR">
              <a:solidFill>
                <a:prstClr val="black">
                  <a:tint val="75000"/>
                </a:prstClr>
              </a:solidFill>
            </a:endParaRPr>
          </a:p>
        </p:txBody>
      </p:sp>
      <p:sp>
        <p:nvSpPr>
          <p:cNvPr id="3" name="Footer Placeholder 2"/>
          <p:cNvSpPr>
            <a:spLocks noGrp="1"/>
          </p:cNvSpPr>
          <p:nvPr>
            <p:ph type="ftr" sz="quarter" idx="11"/>
          </p:nvPr>
        </p:nvSpPr>
        <p:spPr/>
        <p:txBody>
          <a:bodyPr/>
          <a:lstStyle/>
          <a:p>
            <a:endParaRPr lang="tr-TR">
              <a:solidFill>
                <a:prstClr val="black">
                  <a:tint val="75000"/>
                </a:prstClr>
              </a:solidFill>
            </a:endParaRPr>
          </a:p>
        </p:txBody>
      </p:sp>
      <p:sp>
        <p:nvSpPr>
          <p:cNvPr id="4" name="Slide Number Placeholder 3"/>
          <p:cNvSpPr>
            <a:spLocks noGrp="1"/>
          </p:cNvSpPr>
          <p:nvPr>
            <p:ph type="sldNum" sz="quarter" idx="12"/>
          </p:nvPr>
        </p:nvSpPr>
        <p:spPr/>
        <p:txBody>
          <a:bodyPr/>
          <a:lstStyle/>
          <a:p>
            <a:fld id="{20D0E238-7050-4959-A490-93359CB179BA}"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304253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409576"/>
            <a:ext cx="6018213" cy="1743074"/>
          </a:xfrm>
        </p:spPr>
        <p:txBody>
          <a:bodyPr anchor="b"/>
          <a:lstStyle>
            <a:lvl1pPr algn="l">
              <a:defRPr sz="2200" b="1"/>
            </a:lvl1pPr>
          </a:lstStyle>
          <a:p>
            <a:r>
              <a:rPr lang="en-US" smtClean="0"/>
              <a:t>Click to edit Master title style</a:t>
            </a:r>
            <a:endParaRPr lang="tr-TR"/>
          </a:p>
        </p:txBody>
      </p:sp>
      <p:sp>
        <p:nvSpPr>
          <p:cNvPr id="3" name="Content Placeholder 2"/>
          <p:cNvSpPr>
            <a:spLocks noGrp="1"/>
          </p:cNvSpPr>
          <p:nvPr>
            <p:ph idx="1"/>
          </p:nvPr>
        </p:nvSpPr>
        <p:spPr>
          <a:xfrm>
            <a:off x="7151689" y="409575"/>
            <a:ext cx="10225087" cy="8782052"/>
          </a:xfrm>
        </p:spPr>
        <p:txBody>
          <a:bodyPr/>
          <a:lstStyle>
            <a:lvl1pPr>
              <a:defRPr sz="3600"/>
            </a:lvl1pPr>
            <a:lvl2pPr>
              <a:defRPr sz="32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914401" y="2152650"/>
            <a:ext cx="6018213" cy="7038976"/>
          </a:xfrm>
        </p:spPr>
        <p:txBody>
          <a:bodyPr/>
          <a:lstStyle>
            <a:lvl1pPr marL="0" indent="0">
              <a:buNone/>
              <a:defRPr sz="1600"/>
            </a:lvl1pPr>
            <a:lvl2pPr marL="511984" indent="0">
              <a:buNone/>
              <a:defRPr sz="1400"/>
            </a:lvl2pPr>
            <a:lvl3pPr marL="1023967" indent="0">
              <a:buNone/>
              <a:defRPr sz="1200"/>
            </a:lvl3pPr>
            <a:lvl4pPr marL="1535951" indent="0">
              <a:buNone/>
              <a:defRPr sz="1000"/>
            </a:lvl4pPr>
            <a:lvl5pPr marL="2047934" indent="0">
              <a:buNone/>
              <a:defRPr sz="1000"/>
            </a:lvl5pPr>
            <a:lvl6pPr marL="2559918" indent="0">
              <a:buNone/>
              <a:defRPr sz="1000"/>
            </a:lvl6pPr>
            <a:lvl7pPr marL="3071900" indent="0">
              <a:buNone/>
              <a:defRPr sz="1000"/>
            </a:lvl7pPr>
            <a:lvl8pPr marL="3583885" indent="0">
              <a:buNone/>
              <a:defRPr sz="1000"/>
            </a:lvl8pPr>
            <a:lvl9pPr marL="4095867"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solidFill>
                  <a:prstClr val="black">
                    <a:tint val="75000"/>
                  </a:prstClr>
                </a:solidFill>
              </a:rPr>
              <a:pPr/>
              <a:t>29.5.2015</a:t>
            </a:fld>
            <a:endParaRPr lang="tr-TR">
              <a:solidFill>
                <a:prstClr val="black">
                  <a:tint val="75000"/>
                </a:prstClr>
              </a:solidFill>
            </a:endParaRPr>
          </a:p>
        </p:txBody>
      </p:sp>
      <p:sp>
        <p:nvSpPr>
          <p:cNvPr id="6" name="Footer Placeholder 5"/>
          <p:cNvSpPr>
            <a:spLocks noGrp="1"/>
          </p:cNvSpPr>
          <p:nvPr>
            <p:ph type="ftr" sz="quarter" idx="11"/>
          </p:nvPr>
        </p:nvSpPr>
        <p:spPr/>
        <p:txBody>
          <a:bodyPr/>
          <a:lstStyle/>
          <a:p>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fld id="{20D0E238-7050-4959-A490-93359CB179BA}"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155568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9" y="7202489"/>
            <a:ext cx="10975975" cy="850901"/>
          </a:xfrm>
        </p:spPr>
        <p:txBody>
          <a:bodyPr anchor="b"/>
          <a:lstStyle>
            <a:lvl1pPr algn="l">
              <a:defRPr sz="2200" b="1"/>
            </a:lvl1pPr>
          </a:lstStyle>
          <a:p>
            <a:r>
              <a:rPr lang="en-US" smtClean="0"/>
              <a:t>Click to edit Master title style</a:t>
            </a:r>
            <a:endParaRPr lang="tr-TR"/>
          </a:p>
        </p:txBody>
      </p:sp>
      <p:sp>
        <p:nvSpPr>
          <p:cNvPr id="3" name="Picture Placeholder 2"/>
          <p:cNvSpPr>
            <a:spLocks noGrp="1"/>
          </p:cNvSpPr>
          <p:nvPr>
            <p:ph type="pic" idx="1"/>
          </p:nvPr>
        </p:nvSpPr>
        <p:spPr>
          <a:xfrm>
            <a:off x="3584579" y="919165"/>
            <a:ext cx="10975975" cy="6173787"/>
          </a:xfrm>
        </p:spPr>
        <p:txBody>
          <a:bodyPr/>
          <a:lstStyle>
            <a:lvl1pPr marL="0" indent="0">
              <a:buNone/>
              <a:defRPr sz="3600"/>
            </a:lvl1pPr>
            <a:lvl2pPr marL="511984" indent="0">
              <a:buNone/>
              <a:defRPr sz="3200"/>
            </a:lvl2pPr>
            <a:lvl3pPr marL="1023967" indent="0">
              <a:buNone/>
              <a:defRPr sz="2600"/>
            </a:lvl3pPr>
            <a:lvl4pPr marL="1535951" indent="0">
              <a:buNone/>
              <a:defRPr sz="2200"/>
            </a:lvl4pPr>
            <a:lvl5pPr marL="2047934" indent="0">
              <a:buNone/>
              <a:defRPr sz="2200"/>
            </a:lvl5pPr>
            <a:lvl6pPr marL="2559918" indent="0">
              <a:buNone/>
              <a:defRPr sz="2200"/>
            </a:lvl6pPr>
            <a:lvl7pPr marL="3071900" indent="0">
              <a:buNone/>
              <a:defRPr sz="2200"/>
            </a:lvl7pPr>
            <a:lvl8pPr marL="3583885" indent="0">
              <a:buNone/>
              <a:defRPr sz="2200"/>
            </a:lvl8pPr>
            <a:lvl9pPr marL="4095867" indent="0">
              <a:buNone/>
              <a:defRPr sz="2200"/>
            </a:lvl9pPr>
          </a:lstStyle>
          <a:p>
            <a:endParaRPr lang="tr-TR"/>
          </a:p>
        </p:txBody>
      </p:sp>
      <p:sp>
        <p:nvSpPr>
          <p:cNvPr id="4" name="Text Placeholder 3"/>
          <p:cNvSpPr>
            <a:spLocks noGrp="1"/>
          </p:cNvSpPr>
          <p:nvPr>
            <p:ph type="body" sz="half" idx="2"/>
          </p:nvPr>
        </p:nvSpPr>
        <p:spPr>
          <a:xfrm>
            <a:off x="3584579" y="8053390"/>
            <a:ext cx="10975975" cy="1208087"/>
          </a:xfrm>
        </p:spPr>
        <p:txBody>
          <a:bodyPr/>
          <a:lstStyle>
            <a:lvl1pPr marL="0" indent="0">
              <a:buNone/>
              <a:defRPr sz="1600"/>
            </a:lvl1pPr>
            <a:lvl2pPr marL="511984" indent="0">
              <a:buNone/>
              <a:defRPr sz="1400"/>
            </a:lvl2pPr>
            <a:lvl3pPr marL="1023967" indent="0">
              <a:buNone/>
              <a:defRPr sz="1200"/>
            </a:lvl3pPr>
            <a:lvl4pPr marL="1535951" indent="0">
              <a:buNone/>
              <a:defRPr sz="1000"/>
            </a:lvl4pPr>
            <a:lvl5pPr marL="2047934" indent="0">
              <a:buNone/>
              <a:defRPr sz="1000"/>
            </a:lvl5pPr>
            <a:lvl6pPr marL="2559918" indent="0">
              <a:buNone/>
              <a:defRPr sz="1000"/>
            </a:lvl6pPr>
            <a:lvl7pPr marL="3071900" indent="0">
              <a:buNone/>
              <a:defRPr sz="1000"/>
            </a:lvl7pPr>
            <a:lvl8pPr marL="3583885" indent="0">
              <a:buNone/>
              <a:defRPr sz="1000"/>
            </a:lvl8pPr>
            <a:lvl9pPr marL="4095867"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C75F7-98FD-4D05-8C3F-C506B544AE03}" type="datetimeFigureOut">
              <a:rPr lang="tr-TR" smtClean="0">
                <a:solidFill>
                  <a:prstClr val="black">
                    <a:tint val="75000"/>
                  </a:prstClr>
                </a:solidFill>
              </a:rPr>
              <a:pPr/>
              <a:t>29.5.2015</a:t>
            </a:fld>
            <a:endParaRPr lang="tr-TR">
              <a:solidFill>
                <a:prstClr val="black">
                  <a:tint val="75000"/>
                </a:prstClr>
              </a:solidFill>
            </a:endParaRPr>
          </a:p>
        </p:txBody>
      </p:sp>
      <p:sp>
        <p:nvSpPr>
          <p:cNvPr id="6" name="Footer Placeholder 5"/>
          <p:cNvSpPr>
            <a:spLocks noGrp="1"/>
          </p:cNvSpPr>
          <p:nvPr>
            <p:ph type="ftr" sz="quarter" idx="11"/>
          </p:nvPr>
        </p:nvSpPr>
        <p:spPr/>
        <p:txBody>
          <a:bodyPr/>
          <a:lstStyle/>
          <a:p>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fld id="{20D0E238-7050-4959-A490-93359CB179BA}"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393413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solidFill>
                  <a:prstClr val="black">
                    <a:tint val="75000"/>
                  </a:prstClr>
                </a:solidFill>
              </a:rPr>
              <a:pPr/>
              <a:t>29.5.2015</a:t>
            </a:fld>
            <a:endParaRPr lang="tr-TR">
              <a:solidFill>
                <a:prstClr val="black">
                  <a:tint val="75000"/>
                </a:prstClr>
              </a:solidFill>
            </a:endParaRPr>
          </a:p>
        </p:txBody>
      </p:sp>
      <p:sp>
        <p:nvSpPr>
          <p:cNvPr id="5" name="Footer Placeholder 4"/>
          <p:cNvSpPr>
            <a:spLocks noGrp="1"/>
          </p:cNvSpPr>
          <p:nvPr>
            <p:ph type="ftr" sz="quarter" idx="11"/>
          </p:nvPr>
        </p:nvSpPr>
        <p:spPr/>
        <p:txBody>
          <a:bodyPr/>
          <a:lstStyle/>
          <a:p>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fld id="{20D0E238-7050-4959-A490-93359CB179BA}"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3483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1975" y="412749"/>
            <a:ext cx="4114800" cy="8778877"/>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914404" y="412749"/>
            <a:ext cx="12195175" cy="877887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DC9C75F7-98FD-4D05-8C3F-C506B544AE03}" type="datetimeFigureOut">
              <a:rPr lang="tr-TR" smtClean="0">
                <a:solidFill>
                  <a:prstClr val="black">
                    <a:tint val="75000"/>
                  </a:prstClr>
                </a:solidFill>
              </a:rPr>
              <a:pPr/>
              <a:t>29.5.2015</a:t>
            </a:fld>
            <a:endParaRPr lang="tr-TR">
              <a:solidFill>
                <a:prstClr val="black">
                  <a:tint val="75000"/>
                </a:prstClr>
              </a:solidFill>
            </a:endParaRPr>
          </a:p>
        </p:txBody>
      </p:sp>
      <p:sp>
        <p:nvSpPr>
          <p:cNvPr id="5" name="Footer Placeholder 4"/>
          <p:cNvSpPr>
            <a:spLocks noGrp="1"/>
          </p:cNvSpPr>
          <p:nvPr>
            <p:ph type="ftr" sz="quarter" idx="11"/>
          </p:nvPr>
        </p:nvSpPr>
        <p:spPr/>
        <p:txBody>
          <a:bodyPr/>
          <a:lstStyle/>
          <a:p>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fld id="{20D0E238-7050-4959-A490-93359CB179BA}"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292198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877" y="6612392"/>
            <a:ext cx="15547499" cy="2043743"/>
          </a:xfrm>
        </p:spPr>
        <p:txBody>
          <a:bodyPr anchor="t"/>
          <a:lstStyle>
            <a:lvl1pPr algn="l">
              <a:defRPr sz="8000" b="1" cap="all"/>
            </a:lvl1pPr>
          </a:lstStyle>
          <a:p>
            <a:r>
              <a:rPr lang="en-US" smtClean="0"/>
              <a:t>Click to edit Master title style</a:t>
            </a:r>
            <a:endParaRPr lang="en-US"/>
          </a:p>
        </p:txBody>
      </p:sp>
      <p:sp>
        <p:nvSpPr>
          <p:cNvPr id="3" name="Text Placeholder 2"/>
          <p:cNvSpPr>
            <a:spLocks noGrp="1"/>
          </p:cNvSpPr>
          <p:nvPr>
            <p:ph type="body" idx="1"/>
          </p:nvPr>
        </p:nvSpPr>
        <p:spPr>
          <a:xfrm>
            <a:off x="1444877" y="4361415"/>
            <a:ext cx="15547499" cy="2250975"/>
          </a:xfrm>
        </p:spPr>
        <p:txBody>
          <a:bodyPr anchor="b"/>
          <a:lstStyle>
            <a:lvl1pPr marL="0" indent="0">
              <a:buNone/>
              <a:defRPr sz="4000">
                <a:solidFill>
                  <a:schemeClr val="tx1">
                    <a:tint val="75000"/>
                  </a:schemeClr>
                </a:solidFill>
              </a:defRPr>
            </a:lvl1pPr>
            <a:lvl2pPr marL="914583" indent="0">
              <a:buNone/>
              <a:defRPr sz="3600">
                <a:solidFill>
                  <a:schemeClr val="tx1">
                    <a:tint val="75000"/>
                  </a:schemeClr>
                </a:solidFill>
              </a:defRPr>
            </a:lvl2pPr>
            <a:lvl3pPr marL="1829166" indent="0">
              <a:buNone/>
              <a:defRPr sz="3200">
                <a:solidFill>
                  <a:schemeClr val="tx1">
                    <a:tint val="75000"/>
                  </a:schemeClr>
                </a:solidFill>
              </a:defRPr>
            </a:lvl3pPr>
            <a:lvl4pPr marL="2743749" indent="0">
              <a:buNone/>
              <a:defRPr sz="2800">
                <a:solidFill>
                  <a:schemeClr val="tx1">
                    <a:tint val="75000"/>
                  </a:schemeClr>
                </a:solidFill>
              </a:defRPr>
            </a:lvl4pPr>
            <a:lvl5pPr marL="3658332" indent="0">
              <a:buNone/>
              <a:defRPr sz="2800">
                <a:solidFill>
                  <a:schemeClr val="tx1">
                    <a:tint val="75000"/>
                  </a:schemeClr>
                </a:solidFill>
              </a:defRPr>
            </a:lvl5pPr>
            <a:lvl6pPr marL="4572914" indent="0">
              <a:buNone/>
              <a:defRPr sz="2800">
                <a:solidFill>
                  <a:schemeClr val="tx1">
                    <a:tint val="75000"/>
                  </a:schemeClr>
                </a:solidFill>
              </a:defRPr>
            </a:lvl6pPr>
            <a:lvl7pPr marL="5487497" indent="0">
              <a:buNone/>
              <a:defRPr sz="2800">
                <a:solidFill>
                  <a:schemeClr val="tx1">
                    <a:tint val="75000"/>
                  </a:schemeClr>
                </a:solidFill>
              </a:defRPr>
            </a:lvl7pPr>
            <a:lvl8pPr marL="6402080" indent="0">
              <a:buNone/>
              <a:defRPr sz="2800">
                <a:solidFill>
                  <a:schemeClr val="tx1">
                    <a:tint val="75000"/>
                  </a:schemeClr>
                </a:solidFill>
              </a:defRPr>
            </a:lvl8pPr>
            <a:lvl9pPr marL="7316663"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559" y="2401043"/>
            <a:ext cx="8078602" cy="6791039"/>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98014" y="2401043"/>
            <a:ext cx="8078602" cy="6791039"/>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559" y="2303381"/>
            <a:ext cx="8081779" cy="959940"/>
          </a:xfrm>
        </p:spPr>
        <p:txBody>
          <a:bodyPr anchor="b"/>
          <a:lstStyle>
            <a:lvl1pPr marL="0" indent="0">
              <a:buNone/>
              <a:defRPr sz="4800" b="1"/>
            </a:lvl1pPr>
            <a:lvl2pPr marL="914583" indent="0">
              <a:buNone/>
              <a:defRPr sz="4000" b="1"/>
            </a:lvl2pPr>
            <a:lvl3pPr marL="1829166" indent="0">
              <a:buNone/>
              <a:defRPr sz="3600" b="1"/>
            </a:lvl3pPr>
            <a:lvl4pPr marL="2743749" indent="0">
              <a:buNone/>
              <a:defRPr sz="3200" b="1"/>
            </a:lvl4pPr>
            <a:lvl5pPr marL="3658332" indent="0">
              <a:buNone/>
              <a:defRPr sz="3200" b="1"/>
            </a:lvl5pPr>
            <a:lvl6pPr marL="4572914" indent="0">
              <a:buNone/>
              <a:defRPr sz="3200" b="1"/>
            </a:lvl6pPr>
            <a:lvl7pPr marL="5487497" indent="0">
              <a:buNone/>
              <a:defRPr sz="3200" b="1"/>
            </a:lvl7pPr>
            <a:lvl8pPr marL="6402080" indent="0">
              <a:buNone/>
              <a:defRPr sz="3200" b="1"/>
            </a:lvl8pPr>
            <a:lvl9pPr marL="7316663"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914559" y="3263319"/>
            <a:ext cx="8081779" cy="5928761"/>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1666" y="2303381"/>
            <a:ext cx="8084953" cy="959940"/>
          </a:xfrm>
        </p:spPr>
        <p:txBody>
          <a:bodyPr anchor="b"/>
          <a:lstStyle>
            <a:lvl1pPr marL="0" indent="0">
              <a:buNone/>
              <a:defRPr sz="4800" b="1"/>
            </a:lvl1pPr>
            <a:lvl2pPr marL="914583" indent="0">
              <a:buNone/>
              <a:defRPr sz="4000" b="1"/>
            </a:lvl2pPr>
            <a:lvl3pPr marL="1829166" indent="0">
              <a:buNone/>
              <a:defRPr sz="3600" b="1"/>
            </a:lvl3pPr>
            <a:lvl4pPr marL="2743749" indent="0">
              <a:buNone/>
              <a:defRPr sz="3200" b="1"/>
            </a:lvl4pPr>
            <a:lvl5pPr marL="3658332" indent="0">
              <a:buNone/>
              <a:defRPr sz="3200" b="1"/>
            </a:lvl5pPr>
            <a:lvl6pPr marL="4572914" indent="0">
              <a:buNone/>
              <a:defRPr sz="3200" b="1"/>
            </a:lvl6pPr>
            <a:lvl7pPr marL="5487497" indent="0">
              <a:buNone/>
              <a:defRPr sz="3200" b="1"/>
            </a:lvl7pPr>
            <a:lvl8pPr marL="6402080" indent="0">
              <a:buNone/>
              <a:defRPr sz="3200" b="1"/>
            </a:lvl8pPr>
            <a:lvl9pPr marL="7316663"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9291666" y="3263319"/>
            <a:ext cx="8084953" cy="5928761"/>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562" y="409700"/>
            <a:ext cx="6017671" cy="1743614"/>
          </a:xfrm>
        </p:spPr>
        <p:txBody>
          <a:bodyPr anchor="b"/>
          <a:lstStyle>
            <a:lvl1pPr algn="l">
              <a:defRPr sz="4000" b="1"/>
            </a:lvl1pPr>
          </a:lstStyle>
          <a:p>
            <a:r>
              <a:rPr lang="en-US" smtClean="0"/>
              <a:t>Click to edit Master title style</a:t>
            </a:r>
            <a:endParaRPr lang="en-US"/>
          </a:p>
        </p:txBody>
      </p:sp>
      <p:sp>
        <p:nvSpPr>
          <p:cNvPr id="3" name="Content Placeholder 2"/>
          <p:cNvSpPr>
            <a:spLocks noGrp="1"/>
          </p:cNvSpPr>
          <p:nvPr>
            <p:ph idx="1"/>
          </p:nvPr>
        </p:nvSpPr>
        <p:spPr>
          <a:xfrm>
            <a:off x="7151341" y="409703"/>
            <a:ext cx="10225275" cy="878238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562" y="2153317"/>
            <a:ext cx="6017671" cy="7038766"/>
          </a:xfrm>
        </p:spPr>
        <p:txBody>
          <a:bodyPr/>
          <a:lstStyle>
            <a:lvl1pPr marL="0" indent="0">
              <a:buNone/>
              <a:defRPr sz="2800"/>
            </a:lvl1pPr>
            <a:lvl2pPr marL="914583" indent="0">
              <a:buNone/>
              <a:defRPr sz="2400"/>
            </a:lvl2pPr>
            <a:lvl3pPr marL="1829166" indent="0">
              <a:buNone/>
              <a:defRPr sz="2000"/>
            </a:lvl3pPr>
            <a:lvl4pPr marL="2743749" indent="0">
              <a:buNone/>
              <a:defRPr sz="1800"/>
            </a:lvl4pPr>
            <a:lvl5pPr marL="3658332" indent="0">
              <a:buNone/>
              <a:defRPr sz="1800"/>
            </a:lvl5pPr>
            <a:lvl6pPr marL="4572914" indent="0">
              <a:buNone/>
              <a:defRPr sz="1800"/>
            </a:lvl6pPr>
            <a:lvl7pPr marL="5487497" indent="0">
              <a:buNone/>
              <a:defRPr sz="1800"/>
            </a:lvl7pPr>
            <a:lvl8pPr marL="6402080" indent="0">
              <a:buNone/>
              <a:defRPr sz="1800"/>
            </a:lvl8pPr>
            <a:lvl9pPr marL="7316663"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5198" y="7203123"/>
            <a:ext cx="10974705" cy="850370"/>
          </a:xfrm>
        </p:spPr>
        <p:txBody>
          <a:bodyPr anchor="b"/>
          <a:lstStyle>
            <a:lvl1pPr algn="l">
              <a:defRPr sz="4000" b="1"/>
            </a:lvl1pPr>
          </a:lstStyle>
          <a:p>
            <a:r>
              <a:rPr lang="en-US" smtClean="0"/>
              <a:t>Click to edit Master title style</a:t>
            </a:r>
            <a:endParaRPr lang="en-US"/>
          </a:p>
        </p:txBody>
      </p:sp>
      <p:sp>
        <p:nvSpPr>
          <p:cNvPr id="3" name="Picture Placeholder 2"/>
          <p:cNvSpPr>
            <a:spLocks noGrp="1"/>
          </p:cNvSpPr>
          <p:nvPr>
            <p:ph type="pic" idx="1"/>
          </p:nvPr>
        </p:nvSpPr>
        <p:spPr>
          <a:xfrm>
            <a:off x="3585198" y="919446"/>
            <a:ext cx="10974705" cy="6174105"/>
          </a:xfrm>
        </p:spPr>
        <p:txBody>
          <a:bodyPr/>
          <a:lstStyle>
            <a:lvl1pPr marL="0" indent="0">
              <a:buNone/>
              <a:defRPr sz="6400"/>
            </a:lvl1pPr>
            <a:lvl2pPr marL="914583" indent="0">
              <a:buNone/>
              <a:defRPr sz="5600"/>
            </a:lvl2pPr>
            <a:lvl3pPr marL="1829166" indent="0">
              <a:buNone/>
              <a:defRPr sz="4800"/>
            </a:lvl3pPr>
            <a:lvl4pPr marL="2743749" indent="0">
              <a:buNone/>
              <a:defRPr sz="4000"/>
            </a:lvl4pPr>
            <a:lvl5pPr marL="3658332" indent="0">
              <a:buNone/>
              <a:defRPr sz="4000"/>
            </a:lvl5pPr>
            <a:lvl6pPr marL="4572914" indent="0">
              <a:buNone/>
              <a:defRPr sz="4000"/>
            </a:lvl6pPr>
            <a:lvl7pPr marL="5487497" indent="0">
              <a:buNone/>
              <a:defRPr sz="4000"/>
            </a:lvl7pPr>
            <a:lvl8pPr marL="6402080" indent="0">
              <a:buNone/>
              <a:defRPr sz="4000"/>
            </a:lvl8pPr>
            <a:lvl9pPr marL="7316663" indent="0">
              <a:buNone/>
              <a:defRPr sz="4000"/>
            </a:lvl9pPr>
          </a:lstStyle>
          <a:p>
            <a:endParaRPr lang="en-US"/>
          </a:p>
        </p:txBody>
      </p:sp>
      <p:sp>
        <p:nvSpPr>
          <p:cNvPr id="4" name="Text Placeholder 3"/>
          <p:cNvSpPr>
            <a:spLocks noGrp="1"/>
          </p:cNvSpPr>
          <p:nvPr>
            <p:ph type="body" sz="half" idx="2"/>
          </p:nvPr>
        </p:nvSpPr>
        <p:spPr>
          <a:xfrm>
            <a:off x="3585198" y="8053492"/>
            <a:ext cx="10974705" cy="1207667"/>
          </a:xfrm>
        </p:spPr>
        <p:txBody>
          <a:bodyPr/>
          <a:lstStyle>
            <a:lvl1pPr marL="0" indent="0">
              <a:buNone/>
              <a:defRPr sz="2800"/>
            </a:lvl1pPr>
            <a:lvl2pPr marL="914583" indent="0">
              <a:buNone/>
              <a:defRPr sz="2400"/>
            </a:lvl2pPr>
            <a:lvl3pPr marL="1829166" indent="0">
              <a:buNone/>
              <a:defRPr sz="2000"/>
            </a:lvl3pPr>
            <a:lvl4pPr marL="2743749" indent="0">
              <a:buNone/>
              <a:defRPr sz="1800"/>
            </a:lvl4pPr>
            <a:lvl5pPr marL="3658332" indent="0">
              <a:buNone/>
              <a:defRPr sz="1800"/>
            </a:lvl5pPr>
            <a:lvl6pPr marL="4572914" indent="0">
              <a:buNone/>
              <a:defRPr sz="1800"/>
            </a:lvl6pPr>
            <a:lvl7pPr marL="5487497" indent="0">
              <a:buNone/>
              <a:defRPr sz="1800"/>
            </a:lvl7pPr>
            <a:lvl8pPr marL="6402080" indent="0">
              <a:buNone/>
              <a:defRPr sz="1800"/>
            </a:lvl8pPr>
            <a:lvl9pPr marL="7316663"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559" y="412085"/>
            <a:ext cx="16462058" cy="1715029"/>
          </a:xfrm>
          <a:prstGeom prst="rect">
            <a:avLst/>
          </a:prstGeom>
        </p:spPr>
        <p:txBody>
          <a:bodyPr vert="horz" lIns="182917" tIns="91458" rIns="182917" bIns="9145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559" y="2401043"/>
            <a:ext cx="16462058" cy="6791039"/>
          </a:xfrm>
          <a:prstGeom prst="rect">
            <a:avLst/>
          </a:prstGeom>
        </p:spPr>
        <p:txBody>
          <a:bodyPr vert="horz" lIns="182917" tIns="91458" rIns="182917" bIns="9145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559" y="9537469"/>
            <a:ext cx="4267941" cy="547857"/>
          </a:xfrm>
          <a:prstGeom prst="rect">
            <a:avLst/>
          </a:prstGeom>
        </p:spPr>
        <p:txBody>
          <a:bodyPr vert="horz" lIns="182917" tIns="91458" rIns="182917" bIns="91458" rtlCol="0" anchor="ctr"/>
          <a:lstStyle>
            <a:lvl1pPr algn="l">
              <a:defRPr sz="2400">
                <a:solidFill>
                  <a:schemeClr val="tx1">
                    <a:tint val="75000"/>
                  </a:schemeClr>
                </a:solidFill>
              </a:defRPr>
            </a:lvl1pPr>
          </a:lstStyle>
          <a:p>
            <a:fld id="{1D8BD707-D9CF-40AE-B4C6-C98DA3205C09}" type="datetimeFigureOut">
              <a:rPr lang="en-US" smtClean="0"/>
              <a:pPr/>
              <a:t>5/29/2015</a:t>
            </a:fld>
            <a:endParaRPr lang="en-US"/>
          </a:p>
        </p:txBody>
      </p:sp>
      <p:sp>
        <p:nvSpPr>
          <p:cNvPr id="5" name="Footer Placeholder 4"/>
          <p:cNvSpPr>
            <a:spLocks noGrp="1"/>
          </p:cNvSpPr>
          <p:nvPr>
            <p:ph type="ftr" sz="quarter" idx="3"/>
          </p:nvPr>
        </p:nvSpPr>
        <p:spPr>
          <a:xfrm>
            <a:off x="6249485" y="9537469"/>
            <a:ext cx="5792205" cy="547857"/>
          </a:xfrm>
          <a:prstGeom prst="rect">
            <a:avLst/>
          </a:prstGeom>
        </p:spPr>
        <p:txBody>
          <a:bodyPr vert="horz" lIns="182917" tIns="91458" rIns="182917" bIns="91458"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08675" y="9537469"/>
            <a:ext cx="4267941" cy="547857"/>
          </a:xfrm>
          <a:prstGeom prst="rect">
            <a:avLst/>
          </a:prstGeom>
        </p:spPr>
        <p:txBody>
          <a:bodyPr vert="horz" lIns="182917" tIns="91458" rIns="182917" bIns="91458" rtlCol="0" anchor="ctr"/>
          <a:lstStyle>
            <a:lvl1pPr algn="r">
              <a:defRPr sz="24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829166" rtl="0" eaLnBrk="1" latinLnBrk="0" hangingPunct="1">
        <a:spcBef>
          <a:spcPct val="0"/>
        </a:spcBef>
        <a:buNone/>
        <a:defRPr sz="8800" kern="1200">
          <a:solidFill>
            <a:schemeClr val="tx1"/>
          </a:solidFill>
          <a:latin typeface="+mj-lt"/>
          <a:ea typeface="+mj-ea"/>
          <a:cs typeface="+mj-cs"/>
        </a:defRPr>
      </a:lvl1pPr>
    </p:titleStyle>
    <p:bodyStyle>
      <a:lvl1pPr marL="685937" indent="-685937" algn="l" defTabSz="1829166" rtl="0" eaLnBrk="1" latinLnBrk="0" hangingPunct="1">
        <a:spcBef>
          <a:spcPct val="20000"/>
        </a:spcBef>
        <a:buFont typeface="Arial" pitchFamily="34" charset="0"/>
        <a:buChar char="•"/>
        <a:defRPr sz="6400" kern="1200">
          <a:solidFill>
            <a:schemeClr val="tx1"/>
          </a:solidFill>
          <a:latin typeface="+mn-lt"/>
          <a:ea typeface="+mn-ea"/>
          <a:cs typeface="+mn-cs"/>
        </a:defRPr>
      </a:lvl1pPr>
      <a:lvl2pPr marL="1486197" indent="-571614" algn="l" defTabSz="1829166" rtl="0" eaLnBrk="1" latinLnBrk="0" hangingPunct="1">
        <a:spcBef>
          <a:spcPct val="20000"/>
        </a:spcBef>
        <a:buFont typeface="Arial" pitchFamily="34" charset="0"/>
        <a:buChar char="–"/>
        <a:defRPr sz="5600" kern="1200">
          <a:solidFill>
            <a:schemeClr val="tx1"/>
          </a:solidFill>
          <a:latin typeface="+mn-lt"/>
          <a:ea typeface="+mn-ea"/>
          <a:cs typeface="+mn-cs"/>
        </a:defRPr>
      </a:lvl2pPr>
      <a:lvl3pPr marL="2286457" indent="-457291" algn="l" defTabSz="1829166" rtl="0" eaLnBrk="1" latinLnBrk="0" hangingPunct="1">
        <a:spcBef>
          <a:spcPct val="20000"/>
        </a:spcBef>
        <a:buFont typeface="Arial" pitchFamily="34" charset="0"/>
        <a:buChar char="•"/>
        <a:defRPr sz="4800" kern="1200">
          <a:solidFill>
            <a:schemeClr val="tx1"/>
          </a:solidFill>
          <a:latin typeface="+mn-lt"/>
          <a:ea typeface="+mn-ea"/>
          <a:cs typeface="+mn-cs"/>
        </a:defRPr>
      </a:lvl3pPr>
      <a:lvl4pPr marL="3201040"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4pPr>
      <a:lvl5pPr marL="4115623"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5pPr>
      <a:lvl6pPr marL="5030206"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5944789"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859372"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773954"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29166" rtl="0" eaLnBrk="1" latinLnBrk="0" hangingPunct="1">
        <a:defRPr sz="3600" kern="1200">
          <a:solidFill>
            <a:schemeClr val="tx1"/>
          </a:solidFill>
          <a:latin typeface="+mn-lt"/>
          <a:ea typeface="+mn-ea"/>
          <a:cs typeface="+mn-cs"/>
        </a:defRPr>
      </a:lvl1pPr>
      <a:lvl2pPr marL="914583" algn="l" defTabSz="1829166" rtl="0" eaLnBrk="1" latinLnBrk="0" hangingPunct="1">
        <a:defRPr sz="3600" kern="1200">
          <a:solidFill>
            <a:schemeClr val="tx1"/>
          </a:solidFill>
          <a:latin typeface="+mn-lt"/>
          <a:ea typeface="+mn-ea"/>
          <a:cs typeface="+mn-cs"/>
        </a:defRPr>
      </a:lvl2pPr>
      <a:lvl3pPr marL="1829166" algn="l" defTabSz="1829166" rtl="0" eaLnBrk="1" latinLnBrk="0" hangingPunct="1">
        <a:defRPr sz="3600" kern="1200">
          <a:solidFill>
            <a:schemeClr val="tx1"/>
          </a:solidFill>
          <a:latin typeface="+mn-lt"/>
          <a:ea typeface="+mn-ea"/>
          <a:cs typeface="+mn-cs"/>
        </a:defRPr>
      </a:lvl3pPr>
      <a:lvl4pPr marL="2743749" algn="l" defTabSz="1829166" rtl="0" eaLnBrk="1" latinLnBrk="0" hangingPunct="1">
        <a:defRPr sz="3600" kern="1200">
          <a:solidFill>
            <a:schemeClr val="tx1"/>
          </a:solidFill>
          <a:latin typeface="+mn-lt"/>
          <a:ea typeface="+mn-ea"/>
          <a:cs typeface="+mn-cs"/>
        </a:defRPr>
      </a:lvl4pPr>
      <a:lvl5pPr marL="3658332" algn="l" defTabSz="1829166" rtl="0" eaLnBrk="1" latinLnBrk="0" hangingPunct="1">
        <a:defRPr sz="3600" kern="1200">
          <a:solidFill>
            <a:schemeClr val="tx1"/>
          </a:solidFill>
          <a:latin typeface="+mn-lt"/>
          <a:ea typeface="+mn-ea"/>
          <a:cs typeface="+mn-cs"/>
        </a:defRPr>
      </a:lvl5pPr>
      <a:lvl6pPr marL="4572914" algn="l" defTabSz="1829166" rtl="0" eaLnBrk="1" latinLnBrk="0" hangingPunct="1">
        <a:defRPr sz="3600" kern="1200">
          <a:solidFill>
            <a:schemeClr val="tx1"/>
          </a:solidFill>
          <a:latin typeface="+mn-lt"/>
          <a:ea typeface="+mn-ea"/>
          <a:cs typeface="+mn-cs"/>
        </a:defRPr>
      </a:lvl6pPr>
      <a:lvl7pPr marL="5487497" algn="l" defTabSz="1829166" rtl="0" eaLnBrk="1" latinLnBrk="0" hangingPunct="1">
        <a:defRPr sz="3600" kern="1200">
          <a:solidFill>
            <a:schemeClr val="tx1"/>
          </a:solidFill>
          <a:latin typeface="+mn-lt"/>
          <a:ea typeface="+mn-ea"/>
          <a:cs typeface="+mn-cs"/>
        </a:defRPr>
      </a:lvl7pPr>
      <a:lvl8pPr marL="6402080" algn="l" defTabSz="1829166" rtl="0" eaLnBrk="1" latinLnBrk="0" hangingPunct="1">
        <a:defRPr sz="3600" kern="1200">
          <a:solidFill>
            <a:schemeClr val="tx1"/>
          </a:solidFill>
          <a:latin typeface="+mn-lt"/>
          <a:ea typeface="+mn-ea"/>
          <a:cs typeface="+mn-cs"/>
        </a:defRPr>
      </a:lvl8pPr>
      <a:lvl9pPr marL="7316663" algn="l" defTabSz="1829166"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4" y="412752"/>
            <a:ext cx="16462376" cy="1714499"/>
          </a:xfrm>
          <a:prstGeom prst="rect">
            <a:avLst/>
          </a:prstGeom>
        </p:spPr>
        <p:txBody>
          <a:bodyPr vert="horz" lIns="102396" tIns="51198" rIns="102396" bIns="51198" rtlCol="0" anchor="ctr">
            <a:normAutofit/>
          </a:bodyPr>
          <a:lstStyle/>
          <a:p>
            <a:r>
              <a:rPr lang="en-US" smtClean="0"/>
              <a:t>Click to edit Master title style</a:t>
            </a:r>
            <a:endParaRPr lang="tr-TR"/>
          </a:p>
        </p:txBody>
      </p:sp>
      <p:sp>
        <p:nvSpPr>
          <p:cNvPr id="3" name="Text Placeholder 2"/>
          <p:cNvSpPr>
            <a:spLocks noGrp="1"/>
          </p:cNvSpPr>
          <p:nvPr>
            <p:ph type="body" idx="1"/>
          </p:nvPr>
        </p:nvSpPr>
        <p:spPr>
          <a:xfrm>
            <a:off x="914404" y="2400304"/>
            <a:ext cx="16462376" cy="6791325"/>
          </a:xfrm>
          <a:prstGeom prst="rect">
            <a:avLst/>
          </a:prstGeom>
        </p:spPr>
        <p:txBody>
          <a:bodyPr vert="horz" lIns="102396" tIns="51198" rIns="102396" bIns="5119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2"/>
          </p:nvPr>
        </p:nvSpPr>
        <p:spPr>
          <a:xfrm>
            <a:off x="914399" y="9537701"/>
            <a:ext cx="4268789" cy="547689"/>
          </a:xfrm>
          <a:prstGeom prst="rect">
            <a:avLst/>
          </a:prstGeom>
        </p:spPr>
        <p:txBody>
          <a:bodyPr vert="horz" lIns="102396" tIns="51198" rIns="102396" bIns="51198" rtlCol="0" anchor="ctr"/>
          <a:lstStyle>
            <a:lvl1pPr algn="l">
              <a:defRPr sz="1400">
                <a:solidFill>
                  <a:schemeClr val="tx1">
                    <a:tint val="75000"/>
                  </a:schemeClr>
                </a:solidFill>
              </a:defRPr>
            </a:lvl1pPr>
          </a:lstStyle>
          <a:p>
            <a:pPr defTabSz="1828908"/>
            <a:fld id="{DC9C75F7-98FD-4D05-8C3F-C506B544AE03}" type="datetimeFigureOut">
              <a:rPr lang="tr-TR" smtClean="0">
                <a:solidFill>
                  <a:prstClr val="black">
                    <a:tint val="75000"/>
                  </a:prstClr>
                </a:solidFill>
              </a:rPr>
              <a:pPr defTabSz="1828908"/>
              <a:t>29.5.2015</a:t>
            </a:fld>
            <a:endParaRPr lang="tr-TR">
              <a:solidFill>
                <a:prstClr val="black">
                  <a:tint val="75000"/>
                </a:prstClr>
              </a:solidFill>
            </a:endParaRPr>
          </a:p>
        </p:txBody>
      </p:sp>
      <p:sp>
        <p:nvSpPr>
          <p:cNvPr id="5" name="Footer Placeholder 4"/>
          <p:cNvSpPr>
            <a:spLocks noGrp="1"/>
          </p:cNvSpPr>
          <p:nvPr>
            <p:ph type="ftr" sz="quarter" idx="3"/>
          </p:nvPr>
        </p:nvSpPr>
        <p:spPr>
          <a:xfrm>
            <a:off x="6249992" y="9537701"/>
            <a:ext cx="5791199" cy="547689"/>
          </a:xfrm>
          <a:prstGeom prst="rect">
            <a:avLst/>
          </a:prstGeom>
        </p:spPr>
        <p:txBody>
          <a:bodyPr vert="horz" lIns="102396" tIns="51198" rIns="102396" bIns="51198" rtlCol="0" anchor="ctr"/>
          <a:lstStyle>
            <a:lvl1pPr algn="ctr">
              <a:defRPr sz="1400">
                <a:solidFill>
                  <a:schemeClr val="tx1">
                    <a:tint val="75000"/>
                  </a:schemeClr>
                </a:solidFill>
              </a:defRPr>
            </a:lvl1pPr>
          </a:lstStyle>
          <a:p>
            <a:pPr defTabSz="1828908"/>
            <a:endParaRPr lang="tr-TR">
              <a:solidFill>
                <a:prstClr val="black">
                  <a:tint val="75000"/>
                </a:prstClr>
              </a:solidFill>
            </a:endParaRPr>
          </a:p>
        </p:txBody>
      </p:sp>
      <p:sp>
        <p:nvSpPr>
          <p:cNvPr id="6" name="Slide Number Placeholder 5"/>
          <p:cNvSpPr>
            <a:spLocks noGrp="1"/>
          </p:cNvSpPr>
          <p:nvPr>
            <p:ph type="sldNum" sz="quarter" idx="4"/>
          </p:nvPr>
        </p:nvSpPr>
        <p:spPr>
          <a:xfrm>
            <a:off x="13107992" y="9537701"/>
            <a:ext cx="4268787" cy="547689"/>
          </a:xfrm>
          <a:prstGeom prst="rect">
            <a:avLst/>
          </a:prstGeom>
        </p:spPr>
        <p:txBody>
          <a:bodyPr vert="horz" lIns="102396" tIns="51198" rIns="102396" bIns="51198" rtlCol="0" anchor="ctr"/>
          <a:lstStyle>
            <a:lvl1pPr algn="r">
              <a:defRPr sz="1400">
                <a:solidFill>
                  <a:schemeClr val="tx1">
                    <a:tint val="75000"/>
                  </a:schemeClr>
                </a:solidFill>
              </a:defRPr>
            </a:lvl1pPr>
          </a:lstStyle>
          <a:p>
            <a:pPr defTabSz="1828908"/>
            <a:fld id="{20D0E238-7050-4959-A490-93359CB179BA}" type="slidenum">
              <a:rPr lang="tr-TR" smtClean="0">
                <a:solidFill>
                  <a:prstClr val="black">
                    <a:tint val="75000"/>
                  </a:prstClr>
                </a:solidFill>
              </a:rPr>
              <a:pPr defTabSz="1828908"/>
              <a:t>‹#›</a:t>
            </a:fld>
            <a:endParaRPr lang="tr-TR">
              <a:solidFill>
                <a:prstClr val="black">
                  <a:tint val="75000"/>
                </a:prstClr>
              </a:solidFill>
            </a:endParaRPr>
          </a:p>
        </p:txBody>
      </p:sp>
    </p:spTree>
    <p:extLst>
      <p:ext uri="{BB962C8B-B14F-4D97-AF65-F5344CB8AC3E}">
        <p14:creationId xmlns:p14="http://schemas.microsoft.com/office/powerpoint/2010/main" val="30249015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1023967" rtl="0" eaLnBrk="1" latinLnBrk="0" hangingPunct="1">
        <a:spcBef>
          <a:spcPct val="0"/>
        </a:spcBef>
        <a:buNone/>
        <a:defRPr sz="5000" kern="1200">
          <a:solidFill>
            <a:schemeClr val="tx1"/>
          </a:solidFill>
          <a:latin typeface="+mj-lt"/>
          <a:ea typeface="+mj-ea"/>
          <a:cs typeface="+mj-cs"/>
        </a:defRPr>
      </a:lvl1pPr>
    </p:titleStyle>
    <p:bodyStyle>
      <a:lvl1pPr marL="383987" indent="-383987" algn="l" defTabSz="102396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831972" indent="-319990" algn="l" defTabSz="1023967"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279958" indent="-255991" algn="l" defTabSz="1023967"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91942" indent="-255991" algn="l" defTabSz="1023967"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303927" indent="-255991" algn="l" defTabSz="1023967"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815909" indent="-255991" algn="l" defTabSz="1023967"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27893" indent="-255991" algn="l" defTabSz="1023967"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39876" indent="-255991" algn="l" defTabSz="1023967"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51860" indent="-255991" algn="l" defTabSz="1023967"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tr-TR"/>
      </a:defPPr>
      <a:lvl1pPr marL="0" algn="l" defTabSz="1023967" rtl="0" eaLnBrk="1" latinLnBrk="0" hangingPunct="1">
        <a:defRPr sz="2000" kern="1200">
          <a:solidFill>
            <a:schemeClr val="tx1"/>
          </a:solidFill>
          <a:latin typeface="+mn-lt"/>
          <a:ea typeface="+mn-ea"/>
          <a:cs typeface="+mn-cs"/>
        </a:defRPr>
      </a:lvl1pPr>
      <a:lvl2pPr marL="511984" algn="l" defTabSz="1023967" rtl="0" eaLnBrk="1" latinLnBrk="0" hangingPunct="1">
        <a:defRPr sz="2000" kern="1200">
          <a:solidFill>
            <a:schemeClr val="tx1"/>
          </a:solidFill>
          <a:latin typeface="+mn-lt"/>
          <a:ea typeface="+mn-ea"/>
          <a:cs typeface="+mn-cs"/>
        </a:defRPr>
      </a:lvl2pPr>
      <a:lvl3pPr marL="1023967" algn="l" defTabSz="1023967" rtl="0" eaLnBrk="1" latinLnBrk="0" hangingPunct="1">
        <a:defRPr sz="2000" kern="1200">
          <a:solidFill>
            <a:schemeClr val="tx1"/>
          </a:solidFill>
          <a:latin typeface="+mn-lt"/>
          <a:ea typeface="+mn-ea"/>
          <a:cs typeface="+mn-cs"/>
        </a:defRPr>
      </a:lvl3pPr>
      <a:lvl4pPr marL="1535951" algn="l" defTabSz="1023967" rtl="0" eaLnBrk="1" latinLnBrk="0" hangingPunct="1">
        <a:defRPr sz="2000" kern="1200">
          <a:solidFill>
            <a:schemeClr val="tx1"/>
          </a:solidFill>
          <a:latin typeface="+mn-lt"/>
          <a:ea typeface="+mn-ea"/>
          <a:cs typeface="+mn-cs"/>
        </a:defRPr>
      </a:lvl4pPr>
      <a:lvl5pPr marL="2047934" algn="l" defTabSz="1023967" rtl="0" eaLnBrk="1" latinLnBrk="0" hangingPunct="1">
        <a:defRPr sz="2000" kern="1200">
          <a:solidFill>
            <a:schemeClr val="tx1"/>
          </a:solidFill>
          <a:latin typeface="+mn-lt"/>
          <a:ea typeface="+mn-ea"/>
          <a:cs typeface="+mn-cs"/>
        </a:defRPr>
      </a:lvl5pPr>
      <a:lvl6pPr marL="2559918" algn="l" defTabSz="1023967" rtl="0" eaLnBrk="1" latinLnBrk="0" hangingPunct="1">
        <a:defRPr sz="2000" kern="1200">
          <a:solidFill>
            <a:schemeClr val="tx1"/>
          </a:solidFill>
          <a:latin typeface="+mn-lt"/>
          <a:ea typeface="+mn-ea"/>
          <a:cs typeface="+mn-cs"/>
        </a:defRPr>
      </a:lvl6pPr>
      <a:lvl7pPr marL="3071900" algn="l" defTabSz="1023967" rtl="0" eaLnBrk="1" latinLnBrk="0" hangingPunct="1">
        <a:defRPr sz="2000" kern="1200">
          <a:solidFill>
            <a:schemeClr val="tx1"/>
          </a:solidFill>
          <a:latin typeface="+mn-lt"/>
          <a:ea typeface="+mn-ea"/>
          <a:cs typeface="+mn-cs"/>
        </a:defRPr>
      </a:lvl7pPr>
      <a:lvl8pPr marL="3583885" algn="l" defTabSz="1023967" rtl="0" eaLnBrk="1" latinLnBrk="0" hangingPunct="1">
        <a:defRPr sz="2000" kern="1200">
          <a:solidFill>
            <a:schemeClr val="tx1"/>
          </a:solidFill>
          <a:latin typeface="+mn-lt"/>
          <a:ea typeface="+mn-ea"/>
          <a:cs typeface="+mn-cs"/>
        </a:defRPr>
      </a:lvl8pPr>
      <a:lvl9pPr marL="4095867" algn="l" defTabSz="1023967"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 Id="rId9"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4.png"/><Relationship Id="rId7"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 Id="rId9"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36677" y="1847948"/>
            <a:ext cx="2323285" cy="7295336"/>
          </a:xfrm>
          <a:prstGeom prst="rect">
            <a:avLst/>
          </a:prstGeom>
        </p:spPr>
      </p:pic>
      <p:sp>
        <p:nvSpPr>
          <p:cNvPr id="16" name="TextBox 15"/>
          <p:cNvSpPr txBox="1"/>
          <p:nvPr/>
        </p:nvSpPr>
        <p:spPr>
          <a:xfrm>
            <a:off x="6524270" y="5874860"/>
            <a:ext cx="5212117" cy="1427238"/>
          </a:xfrm>
          <a:prstGeom prst="rect">
            <a:avLst/>
          </a:prstGeom>
          <a:noFill/>
        </p:spPr>
        <p:txBody>
          <a:bodyPr wrap="square" lIns="102382" tIns="51190" rIns="102382" bIns="51190" rtlCol="0">
            <a:spAutoFit/>
          </a:bodyPr>
          <a:lstStyle/>
          <a:p>
            <a:pPr defTabSz="1828650"/>
            <a:r>
              <a:rPr lang="en-ZA" sz="8600" dirty="0">
                <a:solidFill>
                  <a:srgbClr val="4BACC6">
                    <a:lumMod val="75000"/>
                  </a:srgbClr>
                </a:solidFill>
                <a:latin typeface="Novecento sans wide Book" pitchFamily="50" charset="-94"/>
              </a:rPr>
              <a:t>COS 301</a:t>
            </a:r>
            <a:endParaRPr lang="tr-TR" sz="8600" dirty="0">
              <a:solidFill>
                <a:srgbClr val="4BACC6">
                  <a:lumMod val="75000"/>
                </a:srgbClr>
              </a:solidFill>
              <a:latin typeface="Novecento sans wide Book" pitchFamily="50" charset="-94"/>
            </a:endParaRPr>
          </a:p>
        </p:txBody>
      </p:sp>
      <p:sp>
        <p:nvSpPr>
          <p:cNvPr id="17" name="TextBox 16"/>
          <p:cNvSpPr txBox="1"/>
          <p:nvPr/>
        </p:nvSpPr>
        <p:spPr>
          <a:xfrm>
            <a:off x="6467223" y="6945288"/>
            <a:ext cx="5879323" cy="749921"/>
          </a:xfrm>
          <a:prstGeom prst="rect">
            <a:avLst/>
          </a:prstGeom>
          <a:noFill/>
        </p:spPr>
        <p:txBody>
          <a:bodyPr wrap="square" lIns="102382" tIns="51190" rIns="102382" bIns="51190" rtlCol="0">
            <a:spAutoFit/>
          </a:bodyPr>
          <a:lstStyle/>
          <a:p>
            <a:pPr defTabSz="1828650"/>
            <a:r>
              <a:rPr lang="en-ZA" sz="4200" dirty="0">
                <a:solidFill>
                  <a:srgbClr val="4BACC6">
                    <a:lumMod val="75000"/>
                  </a:srgbClr>
                </a:solidFill>
                <a:latin typeface="Novecento sans wide Book" pitchFamily="50" charset="-94"/>
              </a:rPr>
              <a:t>Demonstration One</a:t>
            </a:r>
            <a:endParaRPr lang="tr-TR" sz="4200" dirty="0">
              <a:solidFill>
                <a:srgbClr val="4BACC6">
                  <a:lumMod val="75000"/>
                </a:srgbClr>
              </a:solidFill>
              <a:latin typeface="Novecento sans wide Book" pitchFamily="50" charset="-94"/>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946" y="2554287"/>
            <a:ext cx="6405120" cy="2270551"/>
          </a:xfrm>
          <a:prstGeom prst="roundRect">
            <a:avLst>
              <a:gd name="adj" fmla="val 9650"/>
            </a:avLst>
          </a:prstGeom>
        </p:spPr>
      </p:pic>
    </p:spTree>
    <p:extLst>
      <p:ext uri="{BB962C8B-B14F-4D97-AF65-F5344CB8AC3E}">
        <p14:creationId xmlns:p14="http://schemas.microsoft.com/office/powerpoint/2010/main" val="38308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666563" y="610905"/>
            <a:ext cx="10744200"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Scrum: Agile Software Development</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430553"/>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4099573"/>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p:cNvSpPr txBox="1"/>
          <p:nvPr/>
        </p:nvSpPr>
        <p:spPr>
          <a:xfrm>
            <a:off x="1872779" y="3163887"/>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Creates a team atmosphere</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56" name="TextBox 55"/>
          <p:cNvSpPr txBox="1"/>
          <p:nvPr/>
        </p:nvSpPr>
        <p:spPr>
          <a:xfrm>
            <a:off x="1872779" y="3849687"/>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Product backloggin</a:t>
            </a:r>
            <a:r>
              <a:rPr lang="en-US" dirty="0">
                <a:solidFill>
                  <a:schemeClr val="accent5">
                    <a:lumMod val="75000"/>
                  </a:schemeClr>
                </a:solidFill>
                <a:latin typeface="Novecento sans wide Book" pitchFamily="50" charset="-94"/>
                <a:cs typeface="Klavika" panose="020B0706030404030204" pitchFamily="34" charset="0"/>
              </a:rPr>
              <a:t>g</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57" name="Oval 56"/>
          <p:cNvSpPr/>
          <p:nvPr/>
        </p:nvSpPr>
        <p:spPr>
          <a:xfrm>
            <a:off x="1451312" y="483888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471173"/>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572218"/>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Sprint Planning</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5221287"/>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Sprint Reviews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22" name="Oval 21"/>
          <p:cNvSpPr/>
          <p:nvPr/>
        </p:nvSpPr>
        <p:spPr>
          <a:xfrm>
            <a:off x="1449387" y="6083511"/>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870854" y="5833625"/>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Burn out charts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24" name="Oval 23"/>
          <p:cNvSpPr/>
          <p:nvPr/>
        </p:nvSpPr>
        <p:spPr>
          <a:xfrm>
            <a:off x="1449387" y="672984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TextBox 24"/>
          <p:cNvSpPr txBox="1"/>
          <p:nvPr/>
        </p:nvSpPr>
        <p:spPr>
          <a:xfrm>
            <a:off x="1870854" y="6479956"/>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Scrum board</a:t>
            </a:r>
            <a:endParaRPr lang="tr-TR" dirty="0">
              <a:solidFill>
                <a:schemeClr val="accent5">
                  <a:lumMod val="75000"/>
                </a:schemeClr>
              </a:solidFill>
              <a:latin typeface="Novecento sans wide Book" pitchFamily="50" charset="-94"/>
              <a:cs typeface="Klavika" panose="020B0706030404030204" pitchFamily="34" charset="0"/>
            </a:endParaRPr>
          </a:p>
        </p:txBody>
      </p:sp>
    </p:spTree>
    <p:extLst>
      <p:ext uri="{BB962C8B-B14F-4D97-AF65-F5344CB8AC3E}">
        <p14:creationId xmlns:p14="http://schemas.microsoft.com/office/powerpoint/2010/main" val="96799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Burnt out charts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graphicFrame>
        <p:nvGraphicFramePr>
          <p:cNvPr id="7" name="Chart 6"/>
          <p:cNvGraphicFramePr/>
          <p:nvPr>
            <p:extLst>
              <p:ext uri="{D42A27DB-BD31-4B8C-83A1-F6EECF244321}">
                <p14:modId xmlns:p14="http://schemas.microsoft.com/office/powerpoint/2010/main" val="1557234083"/>
              </p:ext>
            </p:extLst>
          </p:nvPr>
        </p:nvGraphicFramePr>
        <p:xfrm>
          <a:off x="839788" y="2624807"/>
          <a:ext cx="8197788" cy="56318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p:nvPr>
            <p:extLst>
              <p:ext uri="{D42A27DB-BD31-4B8C-83A1-F6EECF244321}">
                <p14:modId xmlns:p14="http://schemas.microsoft.com/office/powerpoint/2010/main" val="2522499292"/>
              </p:ext>
            </p:extLst>
          </p:nvPr>
        </p:nvGraphicFramePr>
        <p:xfrm>
          <a:off x="9038663" y="2588294"/>
          <a:ext cx="8534400" cy="58674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0832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Meeting Times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p:cNvSpPr txBox="1"/>
          <p:nvPr/>
        </p:nvSpPr>
        <p:spPr>
          <a:xfrm>
            <a:off x="1872779" y="2806234"/>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Wednesday: 			15:00</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0" name="Oval 59"/>
          <p:cNvSpPr/>
          <p:nvPr/>
        </p:nvSpPr>
        <p:spPr>
          <a:xfrm>
            <a:off x="1451312" y="3642373"/>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5" name="TextBox 64"/>
          <p:cNvSpPr txBox="1"/>
          <p:nvPr/>
        </p:nvSpPr>
        <p:spPr>
          <a:xfrm>
            <a:off x="1872779" y="3392487"/>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Friday :				12:30</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8" name="TextBox 67"/>
          <p:cNvSpPr txBox="1"/>
          <p:nvPr/>
        </p:nvSpPr>
        <p:spPr>
          <a:xfrm>
            <a:off x="1623663" y="2221459"/>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Group Meetings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2" name="Oval 71"/>
          <p:cNvSpPr/>
          <p:nvPr/>
        </p:nvSpPr>
        <p:spPr>
          <a:xfrm>
            <a:off x="1451312" y="5242573"/>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1623663" y="4306887"/>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Client Meetings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4" name="TextBox 73"/>
          <p:cNvSpPr txBox="1"/>
          <p:nvPr/>
        </p:nvSpPr>
        <p:spPr>
          <a:xfrm>
            <a:off x="1872779" y="4992687"/>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Completion of programming module</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22" name="Oval 21"/>
          <p:cNvSpPr/>
          <p:nvPr/>
        </p:nvSpPr>
        <p:spPr>
          <a:xfrm>
            <a:off x="1488768" y="589164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1910235" y="5641756"/>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Problems with System</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24" name="Oval 23"/>
          <p:cNvSpPr/>
          <p:nvPr/>
        </p:nvSpPr>
        <p:spPr>
          <a:xfrm>
            <a:off x="1488768" y="6501242"/>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TextBox 24"/>
          <p:cNvSpPr txBox="1"/>
          <p:nvPr/>
        </p:nvSpPr>
        <p:spPr>
          <a:xfrm>
            <a:off x="1910235" y="6251356"/>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Recent Project Demonstrations</a:t>
            </a:r>
            <a:endParaRPr lang="tr-TR" dirty="0">
              <a:solidFill>
                <a:schemeClr val="accent5">
                  <a:lumMod val="75000"/>
                </a:schemeClr>
              </a:solidFill>
              <a:latin typeface="Novecento sans wide Book" pitchFamily="50" charset="-94"/>
              <a:cs typeface="Klavika" panose="020B0706030404030204" pitchFamily="34" charset="0"/>
            </a:endParaRPr>
          </a:p>
        </p:txBody>
      </p:sp>
    </p:spTree>
    <p:extLst>
      <p:ext uri="{BB962C8B-B14F-4D97-AF65-F5344CB8AC3E}">
        <p14:creationId xmlns:p14="http://schemas.microsoft.com/office/powerpoint/2010/main" val="223122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Communication Standards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19" name="Oval 18"/>
          <p:cNvSpPr/>
          <p:nvPr/>
        </p:nvSpPr>
        <p:spPr>
          <a:xfrm>
            <a:off x="1801804" y="2840831"/>
            <a:ext cx="2357913" cy="2357913"/>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40" name="TextBox 39"/>
          <p:cNvSpPr txBox="1"/>
          <p:nvPr/>
        </p:nvSpPr>
        <p:spPr>
          <a:xfrm>
            <a:off x="2088803" y="5438344"/>
            <a:ext cx="1800200" cy="430887"/>
          </a:xfrm>
          <a:prstGeom prst="rect">
            <a:avLst/>
          </a:prstGeom>
          <a:noFill/>
        </p:spPr>
        <p:txBody>
          <a:bodyPr wrap="square" rtlCol="0">
            <a:spAutoFit/>
          </a:bodyPr>
          <a:lstStyle/>
          <a:p>
            <a:pPr algn="ctr"/>
            <a:r>
              <a:rPr lang="en-US" sz="2200" b="1" dirty="0" err="1" smtClean="0">
                <a:solidFill>
                  <a:schemeClr val="accent5">
                    <a:lumMod val="75000"/>
                  </a:schemeClr>
                </a:solidFill>
                <a:latin typeface="Novecento sans wide Book" pitchFamily="50" charset="-94"/>
              </a:rPr>
              <a:t>Whatsapp</a:t>
            </a:r>
            <a:endParaRPr lang="tr-TR" sz="2200" b="1" dirty="0">
              <a:solidFill>
                <a:schemeClr val="accent5">
                  <a:lumMod val="75000"/>
                </a:schemeClr>
              </a:solidFill>
              <a:latin typeface="Novecento sans wide Book" pitchFamily="50" charset="-94"/>
            </a:endParaRPr>
          </a:p>
        </p:txBody>
      </p:sp>
      <p:sp>
        <p:nvSpPr>
          <p:cNvPr id="51" name="Oval 50"/>
          <p:cNvSpPr/>
          <p:nvPr/>
        </p:nvSpPr>
        <p:spPr>
          <a:xfrm>
            <a:off x="5888941" y="2840831"/>
            <a:ext cx="2357913" cy="2357913"/>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52" name="TextBox 51"/>
          <p:cNvSpPr txBox="1"/>
          <p:nvPr/>
        </p:nvSpPr>
        <p:spPr>
          <a:xfrm>
            <a:off x="5347848" y="5438344"/>
            <a:ext cx="3509707" cy="430887"/>
          </a:xfrm>
          <a:prstGeom prst="rect">
            <a:avLst/>
          </a:prstGeom>
          <a:noFill/>
        </p:spPr>
        <p:txBody>
          <a:bodyPr wrap="square" rtlCol="0">
            <a:spAutoFit/>
          </a:bodyPr>
          <a:lstStyle/>
          <a:p>
            <a:pPr algn="ctr"/>
            <a:r>
              <a:rPr lang="en-US" sz="2200" b="1" dirty="0" smtClean="0">
                <a:solidFill>
                  <a:schemeClr val="accent5">
                    <a:lumMod val="75000"/>
                  </a:schemeClr>
                </a:solidFill>
                <a:latin typeface="Novecento sans wide Book" pitchFamily="50" charset="-94"/>
              </a:rPr>
              <a:t>Google Calendar</a:t>
            </a:r>
            <a:endParaRPr lang="tr-TR" sz="2200" b="1" dirty="0">
              <a:solidFill>
                <a:schemeClr val="accent5">
                  <a:lumMod val="75000"/>
                </a:schemeClr>
              </a:solidFill>
              <a:latin typeface="Novecento sans wide Book" pitchFamily="50" charset="-94"/>
            </a:endParaRPr>
          </a:p>
        </p:txBody>
      </p:sp>
      <p:sp>
        <p:nvSpPr>
          <p:cNvPr id="54" name="Oval 53"/>
          <p:cNvSpPr/>
          <p:nvPr/>
        </p:nvSpPr>
        <p:spPr>
          <a:xfrm>
            <a:off x="10046720" y="2840831"/>
            <a:ext cx="2357913" cy="2357913"/>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55" name="TextBox 54"/>
          <p:cNvSpPr txBox="1"/>
          <p:nvPr/>
        </p:nvSpPr>
        <p:spPr>
          <a:xfrm>
            <a:off x="10046720" y="5438344"/>
            <a:ext cx="2527867" cy="430887"/>
          </a:xfrm>
          <a:prstGeom prst="rect">
            <a:avLst/>
          </a:prstGeom>
          <a:noFill/>
        </p:spPr>
        <p:txBody>
          <a:bodyPr wrap="square" rtlCol="0">
            <a:spAutoFit/>
          </a:bodyPr>
          <a:lstStyle/>
          <a:p>
            <a:pPr algn="ctr"/>
            <a:r>
              <a:rPr lang="en-US" sz="2200" b="1" dirty="0" smtClean="0">
                <a:solidFill>
                  <a:schemeClr val="accent5">
                    <a:lumMod val="75000"/>
                  </a:schemeClr>
                </a:solidFill>
                <a:latin typeface="Novecento sans wide Book" pitchFamily="50" charset="-94"/>
              </a:rPr>
              <a:t>Google</a:t>
            </a:r>
            <a:r>
              <a:rPr lang="en-US" sz="2200" b="1" dirty="0">
                <a:solidFill>
                  <a:schemeClr val="accent5">
                    <a:lumMod val="75000"/>
                  </a:schemeClr>
                </a:solidFill>
                <a:latin typeface="Novecento sans wide Book" pitchFamily="50" charset="-94"/>
              </a:rPr>
              <a:t> </a:t>
            </a:r>
            <a:r>
              <a:rPr lang="en-US" sz="2200" b="1" dirty="0" smtClean="0">
                <a:solidFill>
                  <a:schemeClr val="accent5">
                    <a:lumMod val="75000"/>
                  </a:schemeClr>
                </a:solidFill>
                <a:latin typeface="Novecento sans wide Book" pitchFamily="50" charset="-94"/>
              </a:rPr>
              <a:t>Hangouts</a:t>
            </a:r>
            <a:endParaRPr lang="tr-TR" sz="2200" b="1" dirty="0">
              <a:solidFill>
                <a:schemeClr val="accent5">
                  <a:lumMod val="75000"/>
                </a:schemeClr>
              </a:solidFill>
              <a:latin typeface="Novecento sans wide Book" pitchFamily="50" charset="-94"/>
            </a:endParaRPr>
          </a:p>
        </p:txBody>
      </p:sp>
      <p:sp>
        <p:nvSpPr>
          <p:cNvPr id="57" name="Oval 56"/>
          <p:cNvSpPr/>
          <p:nvPr/>
        </p:nvSpPr>
        <p:spPr>
          <a:xfrm>
            <a:off x="14331196" y="2840831"/>
            <a:ext cx="2357913" cy="2357913"/>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58" name="TextBox 57"/>
          <p:cNvSpPr txBox="1"/>
          <p:nvPr/>
        </p:nvSpPr>
        <p:spPr>
          <a:xfrm>
            <a:off x="14618195" y="5438344"/>
            <a:ext cx="1800200" cy="430887"/>
          </a:xfrm>
          <a:prstGeom prst="rect">
            <a:avLst/>
          </a:prstGeom>
          <a:noFill/>
        </p:spPr>
        <p:txBody>
          <a:bodyPr wrap="square" rtlCol="0">
            <a:spAutoFit/>
          </a:bodyPr>
          <a:lstStyle/>
          <a:p>
            <a:pPr algn="ctr"/>
            <a:r>
              <a:rPr lang="en-US" sz="2200" b="1" dirty="0" smtClean="0">
                <a:solidFill>
                  <a:schemeClr val="accent5">
                    <a:lumMod val="75000"/>
                  </a:schemeClr>
                </a:solidFill>
                <a:latin typeface="Novecento sans wide Book" pitchFamily="50" charset="-94"/>
              </a:rPr>
              <a:t>Gmail</a:t>
            </a:r>
            <a:endParaRPr lang="tr-TR" sz="2200" b="1" dirty="0">
              <a:solidFill>
                <a:schemeClr val="accent5">
                  <a:lumMod val="75000"/>
                </a:schemeClr>
              </a:solidFill>
              <a:latin typeface="Novecento sans wide Book" pitchFamily="50" charset="-94"/>
            </a:endParaRPr>
          </a:p>
        </p:txBody>
      </p:sp>
      <p:sp>
        <p:nvSpPr>
          <p:cNvPr id="22" name="Oval 21"/>
          <p:cNvSpPr/>
          <p:nvPr/>
        </p:nvSpPr>
        <p:spPr>
          <a:xfrm>
            <a:off x="8078787" y="5926687"/>
            <a:ext cx="2357913" cy="2357913"/>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23" name="TextBox 22"/>
          <p:cNvSpPr txBox="1"/>
          <p:nvPr/>
        </p:nvSpPr>
        <p:spPr>
          <a:xfrm>
            <a:off x="8365786" y="8524200"/>
            <a:ext cx="1800200" cy="769441"/>
          </a:xfrm>
          <a:prstGeom prst="rect">
            <a:avLst/>
          </a:prstGeom>
          <a:noFill/>
        </p:spPr>
        <p:txBody>
          <a:bodyPr wrap="square" rtlCol="0">
            <a:spAutoFit/>
          </a:bodyPr>
          <a:lstStyle/>
          <a:p>
            <a:pPr algn="ctr"/>
            <a:r>
              <a:rPr lang="en-US" sz="2200" b="1" dirty="0" smtClean="0">
                <a:solidFill>
                  <a:schemeClr val="accent5">
                    <a:lumMod val="75000"/>
                  </a:schemeClr>
                </a:solidFill>
                <a:latin typeface="Novecento sans wide Book" pitchFamily="50" charset="-94"/>
              </a:rPr>
              <a:t>Group Meetings</a:t>
            </a:r>
            <a:endParaRPr lang="tr-TR" sz="2200" b="1" dirty="0">
              <a:solidFill>
                <a:schemeClr val="accent5">
                  <a:lumMod val="75000"/>
                </a:schemeClr>
              </a:solidFill>
              <a:latin typeface="Novecento sans wide Book" pitchFamily="50" charset="-94"/>
            </a:endParaRPr>
          </a:p>
        </p:txBody>
      </p:sp>
    </p:spTree>
    <p:extLst>
      <p:ext uri="{BB962C8B-B14F-4D97-AF65-F5344CB8AC3E}">
        <p14:creationId xmlns:p14="http://schemas.microsoft.com/office/powerpoint/2010/main" val="25614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GIT Standards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2326968"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p:cNvSpPr txBox="1"/>
          <p:nvPr/>
        </p:nvSpPr>
        <p:spPr>
          <a:xfrm>
            <a:off x="1872779" y="2806234"/>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Two Repositories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56" name="TextBox 55"/>
          <p:cNvSpPr txBox="1"/>
          <p:nvPr/>
        </p:nvSpPr>
        <p:spPr>
          <a:xfrm>
            <a:off x="2748435" y="3472828"/>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Documentation branch</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57" name="Oval 56"/>
          <p:cNvSpPr/>
          <p:nvPr/>
        </p:nvSpPr>
        <p:spPr>
          <a:xfrm>
            <a:off x="3241368"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3241368"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3662835" y="4084588"/>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Prototype</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3662835" y="4751182"/>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Unedited</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6" name="Oval 65"/>
          <p:cNvSpPr/>
          <p:nvPr/>
        </p:nvSpPr>
        <p:spPr>
          <a:xfrm>
            <a:off x="3241368"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2326968" y="6268136"/>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3662835" y="5351668"/>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Master</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0" name="TextBox 69"/>
          <p:cNvSpPr txBox="1"/>
          <p:nvPr/>
        </p:nvSpPr>
        <p:spPr>
          <a:xfrm>
            <a:off x="2748435" y="6008112"/>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Source-Code branch</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1" name="Oval 70"/>
          <p:cNvSpPr/>
          <p:nvPr/>
        </p:nvSpPr>
        <p:spPr>
          <a:xfrm>
            <a:off x="3241368" y="6870966"/>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2" name="Oval 71"/>
          <p:cNvSpPr/>
          <p:nvPr/>
        </p:nvSpPr>
        <p:spPr>
          <a:xfrm>
            <a:off x="3241368" y="752078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3662835" y="6604300"/>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Master(Stable)</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4" name="TextBox 73"/>
          <p:cNvSpPr txBox="1"/>
          <p:nvPr/>
        </p:nvSpPr>
        <p:spPr>
          <a:xfrm>
            <a:off x="3662835" y="7270894"/>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Experimental</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22" name="Oval 21"/>
          <p:cNvSpPr/>
          <p:nvPr/>
        </p:nvSpPr>
        <p:spPr>
          <a:xfrm>
            <a:off x="3241368" y="8214373"/>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TextBox 22"/>
          <p:cNvSpPr txBox="1"/>
          <p:nvPr/>
        </p:nvSpPr>
        <p:spPr>
          <a:xfrm>
            <a:off x="3662835" y="7964487"/>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Bug-fixing</a:t>
            </a:r>
            <a:endParaRPr lang="tr-TR" dirty="0">
              <a:solidFill>
                <a:schemeClr val="accent5">
                  <a:lumMod val="75000"/>
                </a:schemeClr>
              </a:solidFill>
              <a:latin typeface="Novecento sans wide Book" pitchFamily="50" charset="-94"/>
              <a:cs typeface="Klavika" panose="020B0706030404030204" pitchFamily="34" charset="0"/>
            </a:endParaRPr>
          </a:p>
        </p:txBody>
      </p:sp>
    </p:spTree>
    <p:extLst>
      <p:ext uri="{BB962C8B-B14F-4D97-AF65-F5344CB8AC3E}">
        <p14:creationId xmlns:p14="http://schemas.microsoft.com/office/powerpoint/2010/main" val="15995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GIT Repositories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19" name="Rectangle 18"/>
          <p:cNvSpPr/>
          <p:nvPr/>
        </p:nvSpPr>
        <p:spPr>
          <a:xfrm>
            <a:off x="0" y="2624807"/>
            <a:ext cx="6859587" cy="4882480"/>
          </a:xfrm>
          <a:prstGeom prst="rect">
            <a:avLst/>
          </a:prstGeom>
          <a:blipFill dpi="0" rotWithShape="1">
            <a:blip r:embed="rId4">
              <a:extLst>
                <a:ext uri="{28A0092B-C50C-407E-A947-70E740481C1C}">
                  <a14:useLocalDpi xmlns:a14="http://schemas.microsoft.com/office/drawing/2010/main" val="0"/>
                </a:ext>
              </a:extLst>
            </a:blip>
            <a:srcRect/>
            <a:stretch>
              <a:fillRect l="2065" r="-181"/>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20" name="Rectangle 19"/>
          <p:cNvSpPr/>
          <p:nvPr/>
        </p:nvSpPr>
        <p:spPr>
          <a:xfrm>
            <a:off x="6859587" y="2632471"/>
            <a:ext cx="5334000" cy="488248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21" name="Rectangle 20"/>
          <p:cNvSpPr/>
          <p:nvPr/>
        </p:nvSpPr>
        <p:spPr>
          <a:xfrm>
            <a:off x="12193587" y="2624807"/>
            <a:ext cx="6097588" cy="4882480"/>
          </a:xfrm>
          <a:prstGeom prst="rect">
            <a:avLst/>
          </a:prstGeom>
          <a:blipFill dpi="0" rotWithShape="1">
            <a:blip r:embed="rId6">
              <a:extLst>
                <a:ext uri="{28A0092B-C50C-407E-A947-70E740481C1C}">
                  <a14:useLocalDpi xmlns:a14="http://schemas.microsoft.com/office/drawing/2010/main" val="0"/>
                </a:ext>
              </a:extLst>
            </a:blip>
            <a:srcRect/>
            <a:stretch>
              <a:fillRect l="79" t="-183" r="-20783" b="183"/>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Tree>
    <p:extLst>
      <p:ext uri="{BB962C8B-B14F-4D97-AF65-F5344CB8AC3E}">
        <p14:creationId xmlns:p14="http://schemas.microsoft.com/office/powerpoint/2010/main" val="283055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GIT Activity</a:t>
            </a:r>
            <a:endParaRPr lang="tr-TR" sz="5000" dirty="0">
              <a:solidFill>
                <a:schemeClr val="accent5">
                  <a:lumMod val="75000"/>
                </a:schemeClr>
              </a:solidFill>
              <a:latin typeface="Novecento sans wide Book" pitchFamily="50" charset="-94"/>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969555" y="8601470"/>
            <a:ext cx="825397" cy="2592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2" name="Rectangle 1"/>
          <p:cNvSpPr/>
          <p:nvPr/>
        </p:nvSpPr>
        <p:spPr>
          <a:xfrm>
            <a:off x="687387" y="2873764"/>
            <a:ext cx="8208912" cy="5395376"/>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Rectangle 10"/>
          <p:cNvSpPr/>
          <p:nvPr/>
        </p:nvSpPr>
        <p:spPr>
          <a:xfrm>
            <a:off x="9435795" y="2873764"/>
            <a:ext cx="8208912" cy="5395376"/>
          </a:xfrm>
          <a:prstGeom prst="rect">
            <a:avLst/>
          </a:prstGeom>
          <a:blipFill dpi="0" rotWithShape="1">
            <a:blip r:embed="rId6">
              <a:extLst>
                <a:ext uri="{28A0092B-C50C-407E-A947-70E740481C1C}">
                  <a14:useLocalDpi xmlns:a14="http://schemas.microsoft.com/office/drawing/2010/main" val="0"/>
                </a:ext>
              </a:extLst>
            </a:blip>
            <a:srcRect/>
            <a:stretch>
              <a:fillRect t="-48176" b="-11844"/>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3971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5545804" y="1545033"/>
            <a:ext cx="7200800" cy="7200800"/>
          </a:xfrm>
          <a:prstGeom prst="ellipse">
            <a:avLst/>
          </a:prstGeom>
          <a:solidFill>
            <a:schemeClr val="accent5">
              <a:lumMod val="7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TextBox 10"/>
          <p:cNvSpPr txBox="1"/>
          <p:nvPr/>
        </p:nvSpPr>
        <p:spPr>
          <a:xfrm>
            <a:off x="5106987" y="4355321"/>
            <a:ext cx="8136904" cy="861774"/>
          </a:xfrm>
          <a:prstGeom prst="rect">
            <a:avLst/>
          </a:prstGeom>
          <a:noFill/>
        </p:spPr>
        <p:txBody>
          <a:bodyPr wrap="square" rtlCol="0">
            <a:spAutoFit/>
          </a:bodyPr>
          <a:lstStyle/>
          <a:p>
            <a:pPr algn="ctr"/>
            <a:r>
              <a:rPr lang="en-US" sz="5000" dirty="0" smtClean="0">
                <a:solidFill>
                  <a:schemeClr val="bg1"/>
                </a:solidFill>
                <a:latin typeface="Novecento sans wide Book" pitchFamily="50" charset="-94"/>
              </a:rPr>
              <a:t>Functional Requirements</a:t>
            </a:r>
            <a:endParaRPr lang="tr-TR" sz="5000" dirty="0">
              <a:solidFill>
                <a:schemeClr val="bg1"/>
              </a:solidFill>
              <a:latin typeface="Novecento sans wide Book" pitchFamily="50" charset="-94"/>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07998" y="3313040"/>
            <a:ext cx="1168254" cy="4501587"/>
          </a:xfrm>
          <a:prstGeom prst="rect">
            <a:avLst/>
          </a:prstGeom>
        </p:spPr>
      </p:pic>
    </p:spTree>
    <p:extLst>
      <p:ext uri="{BB962C8B-B14F-4D97-AF65-F5344CB8AC3E}">
        <p14:creationId xmlns:p14="http://schemas.microsoft.com/office/powerpoint/2010/main" val="62442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0" y="701913"/>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Use Cases</a:t>
            </a:r>
            <a:endParaRPr lang="tr-TR" sz="5000" dirty="0">
              <a:solidFill>
                <a:schemeClr val="accent5">
                  <a:lumMod val="75000"/>
                </a:schemeClr>
              </a:solidFill>
              <a:latin typeface="Novecento sans wide Book" pitchFamily="50" charset="-94"/>
            </a:endParaRPr>
          </a:p>
        </p:txBody>
      </p:sp>
      <p:sp>
        <p:nvSpPr>
          <p:cNvPr id="19" name="Rectangle 18"/>
          <p:cNvSpPr/>
          <p:nvPr/>
        </p:nvSpPr>
        <p:spPr>
          <a:xfrm>
            <a:off x="7850187" y="1563687"/>
            <a:ext cx="10042350" cy="824440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21" name="Rectangle 20"/>
          <p:cNvSpPr/>
          <p:nvPr/>
        </p:nvSpPr>
        <p:spPr>
          <a:xfrm>
            <a:off x="995395" y="3548446"/>
            <a:ext cx="6553200" cy="3360204"/>
          </a:xfrm>
          <a:prstGeom prst="rect">
            <a:avLst/>
          </a:prstGeom>
          <a:blipFill dpi="0" rotWithShape="1">
            <a:blip r:embed="rId4">
              <a:extLst>
                <a:ext uri="{28A0092B-C50C-407E-A947-70E740481C1C}">
                  <a14:useLocalDpi xmlns:a14="http://schemas.microsoft.com/office/drawing/2010/main" val="0"/>
                </a:ext>
              </a:extLst>
            </a:blip>
            <a:srcRect/>
            <a:stretch>
              <a:fillRect l="-1151" r="-1206"/>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Tree>
    <p:extLst>
      <p:ext uri="{BB962C8B-B14F-4D97-AF65-F5344CB8AC3E}">
        <p14:creationId xmlns:p14="http://schemas.microsoft.com/office/powerpoint/2010/main" val="93016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85480"/>
            <a:ext cx="16490403" cy="1031215"/>
          </a:xfrm>
          <a:prstGeom prst="rect">
            <a:avLst/>
          </a:prstGeom>
          <a:solidFill>
            <a:schemeClr val="accent5">
              <a:lumMod val="60000"/>
              <a:lumOff val="40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TextBox 15"/>
          <p:cNvSpPr txBox="1"/>
          <p:nvPr/>
        </p:nvSpPr>
        <p:spPr>
          <a:xfrm>
            <a:off x="8137475" y="608583"/>
            <a:ext cx="8136904" cy="861774"/>
          </a:xfrm>
          <a:prstGeom prst="rect">
            <a:avLst/>
          </a:prstGeom>
          <a:noFill/>
        </p:spPr>
        <p:txBody>
          <a:bodyPr wrap="square" rtlCol="0">
            <a:spAutoFit/>
          </a:bodyPr>
          <a:lstStyle/>
          <a:p>
            <a:pPr algn="r"/>
            <a:r>
              <a:rPr lang="en-US" sz="5000" dirty="0" smtClean="0">
                <a:solidFill>
                  <a:schemeClr val="accent5">
                    <a:lumMod val="75000"/>
                  </a:schemeClr>
                </a:solidFill>
                <a:latin typeface="Novecento sans wide Book" pitchFamily="50" charset="-94"/>
              </a:rPr>
              <a:t>UML Class Diagram</a:t>
            </a:r>
            <a:endParaRPr lang="tr-TR" sz="5000" dirty="0">
              <a:solidFill>
                <a:schemeClr val="accent5">
                  <a:lumMod val="75000"/>
                </a:schemeClr>
              </a:solidFill>
              <a:latin typeface="Novecento sans wide Book" pitchFamily="50" charset="-94"/>
            </a:endParaRPr>
          </a:p>
        </p:txBody>
      </p:sp>
      <p:pic>
        <p:nvPicPr>
          <p:cNvPr id="1026" name="Picture 2" descr="C:\Users\Trevor\Downloads\ClassDiagra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3999"/>
          <a:stretch/>
        </p:blipFill>
        <p:spPr bwMode="auto">
          <a:xfrm>
            <a:off x="2744787" y="1944687"/>
            <a:ext cx="11919284" cy="7720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smtClean="0">
                <a:solidFill>
                  <a:schemeClr val="accent5">
                    <a:lumMod val="75000"/>
                  </a:schemeClr>
                </a:solidFill>
                <a:latin typeface="Novecento sans wide Book" pitchFamily="50" charset="-94"/>
              </a:rPr>
              <a:t>Table of Contents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cxnSp>
        <p:nvCxnSpPr>
          <p:cNvPr id="6" name="Straight Connector 5"/>
          <p:cNvCxnSpPr/>
          <p:nvPr/>
        </p:nvCxnSpPr>
        <p:spPr>
          <a:xfrm flipV="1">
            <a:off x="2449421" y="4341829"/>
            <a:ext cx="1814945" cy="1085705"/>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64366" y="4364169"/>
            <a:ext cx="2592288" cy="135698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51" idx="7"/>
          </p:cNvCxnSpPr>
          <p:nvPr/>
        </p:nvCxnSpPr>
        <p:spPr>
          <a:xfrm flipV="1">
            <a:off x="6885432" y="4360530"/>
            <a:ext cx="2231876" cy="1387166"/>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037575" y="4427091"/>
            <a:ext cx="1836204" cy="1207884"/>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5" idx="7"/>
          </p:cNvCxnSpPr>
          <p:nvPr/>
        </p:nvCxnSpPr>
        <p:spPr>
          <a:xfrm flipV="1">
            <a:off x="10964122" y="4411851"/>
            <a:ext cx="3381281" cy="1175284"/>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326194" y="4438260"/>
            <a:ext cx="1444129" cy="1642931"/>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4928" y="5577135"/>
            <a:ext cx="3483771" cy="615553"/>
          </a:xfrm>
          <a:prstGeom prst="rect">
            <a:avLst/>
          </a:prstGeom>
          <a:noFill/>
        </p:spPr>
        <p:txBody>
          <a:bodyPr wrap="square" rtlCol="0">
            <a:spAutoFit/>
          </a:bodyPr>
          <a:lstStyle/>
          <a:p>
            <a:r>
              <a:rPr lang="en-US" sz="3400" dirty="0" smtClean="0">
                <a:solidFill>
                  <a:schemeClr val="accent5">
                    <a:lumMod val="75000"/>
                  </a:schemeClr>
                </a:solidFill>
                <a:latin typeface="Novecento sans wide Book" pitchFamily="50" charset="-94"/>
              </a:rPr>
              <a:t>Team Members</a:t>
            </a:r>
            <a:endParaRPr lang="tr-TR" sz="3400" dirty="0">
              <a:solidFill>
                <a:schemeClr val="accent5">
                  <a:lumMod val="75000"/>
                </a:schemeClr>
              </a:solidFill>
              <a:latin typeface="Novecento sans wide Book" pitchFamily="50" charset="-94"/>
            </a:endParaRPr>
          </a:p>
        </p:txBody>
      </p:sp>
      <p:sp>
        <p:nvSpPr>
          <p:cNvPr id="42" name="TextBox 41"/>
          <p:cNvSpPr txBox="1"/>
          <p:nvPr/>
        </p:nvSpPr>
        <p:spPr>
          <a:xfrm>
            <a:off x="2681153" y="3593430"/>
            <a:ext cx="3645034" cy="615553"/>
          </a:xfrm>
          <a:prstGeom prst="rect">
            <a:avLst/>
          </a:prstGeom>
          <a:noFill/>
        </p:spPr>
        <p:txBody>
          <a:bodyPr wrap="square" rtlCol="0">
            <a:spAutoFit/>
          </a:bodyPr>
          <a:lstStyle/>
          <a:p>
            <a:r>
              <a:rPr lang="en-US" sz="3400" dirty="0" smtClean="0">
                <a:solidFill>
                  <a:schemeClr val="accent5">
                    <a:lumMod val="75000"/>
                  </a:schemeClr>
                </a:solidFill>
                <a:latin typeface="Novecento sans wide Book" pitchFamily="50" charset="-94"/>
              </a:rPr>
              <a:t>System Overview</a:t>
            </a:r>
            <a:endParaRPr lang="tr-TR" sz="3400" dirty="0">
              <a:solidFill>
                <a:schemeClr val="accent5">
                  <a:lumMod val="75000"/>
                </a:schemeClr>
              </a:solidFill>
              <a:latin typeface="Novecento sans wide Book" pitchFamily="50" charset="-94"/>
            </a:endParaRPr>
          </a:p>
        </p:txBody>
      </p:sp>
      <p:sp>
        <p:nvSpPr>
          <p:cNvPr id="43" name="TextBox 42"/>
          <p:cNvSpPr txBox="1"/>
          <p:nvPr/>
        </p:nvSpPr>
        <p:spPr>
          <a:xfrm>
            <a:off x="5185147" y="5870503"/>
            <a:ext cx="3400571" cy="615553"/>
          </a:xfrm>
          <a:prstGeom prst="rect">
            <a:avLst/>
          </a:prstGeom>
          <a:noFill/>
        </p:spPr>
        <p:txBody>
          <a:bodyPr wrap="square" rtlCol="0">
            <a:spAutoFit/>
          </a:bodyPr>
          <a:lstStyle/>
          <a:p>
            <a:pPr algn="ctr"/>
            <a:r>
              <a:rPr lang="en-US" sz="3400" dirty="0" smtClean="0">
                <a:solidFill>
                  <a:schemeClr val="accent5">
                    <a:lumMod val="75000"/>
                  </a:schemeClr>
                </a:solidFill>
                <a:latin typeface="Novecento sans wide Book" pitchFamily="50" charset="-94"/>
              </a:rPr>
              <a:t>Methodology</a:t>
            </a:r>
            <a:endParaRPr lang="tr-TR" sz="3400" dirty="0">
              <a:solidFill>
                <a:schemeClr val="accent5">
                  <a:lumMod val="75000"/>
                </a:schemeClr>
              </a:solidFill>
              <a:latin typeface="Novecento sans wide Book" pitchFamily="50" charset="-94"/>
            </a:endParaRPr>
          </a:p>
        </p:txBody>
      </p:sp>
      <p:sp>
        <p:nvSpPr>
          <p:cNvPr id="44" name="TextBox 43"/>
          <p:cNvSpPr txBox="1"/>
          <p:nvPr/>
        </p:nvSpPr>
        <p:spPr>
          <a:xfrm>
            <a:off x="7016910" y="3272879"/>
            <a:ext cx="3400571" cy="1138773"/>
          </a:xfrm>
          <a:prstGeom prst="rect">
            <a:avLst/>
          </a:prstGeom>
          <a:noFill/>
        </p:spPr>
        <p:txBody>
          <a:bodyPr wrap="square" rtlCol="0">
            <a:spAutoFit/>
          </a:bodyPr>
          <a:lstStyle/>
          <a:p>
            <a:pPr algn="ctr"/>
            <a:r>
              <a:rPr lang="en-US" sz="3400" dirty="0" smtClean="0">
                <a:solidFill>
                  <a:schemeClr val="accent5">
                    <a:lumMod val="75000"/>
                  </a:schemeClr>
                </a:solidFill>
                <a:latin typeface="Novecento sans wide Book" pitchFamily="50" charset="-94"/>
              </a:rPr>
              <a:t>Functional Requirements</a:t>
            </a:r>
            <a:endParaRPr lang="tr-TR" sz="3400" dirty="0">
              <a:solidFill>
                <a:schemeClr val="accent5">
                  <a:lumMod val="75000"/>
                </a:schemeClr>
              </a:solidFill>
              <a:latin typeface="Novecento sans wide Book" pitchFamily="50" charset="-94"/>
            </a:endParaRPr>
          </a:p>
        </p:txBody>
      </p:sp>
      <p:sp>
        <p:nvSpPr>
          <p:cNvPr id="45" name="TextBox 44"/>
          <p:cNvSpPr txBox="1"/>
          <p:nvPr/>
        </p:nvSpPr>
        <p:spPr>
          <a:xfrm>
            <a:off x="8496937" y="5721151"/>
            <a:ext cx="5449250" cy="615553"/>
          </a:xfrm>
          <a:prstGeom prst="rect">
            <a:avLst/>
          </a:prstGeom>
          <a:noFill/>
        </p:spPr>
        <p:txBody>
          <a:bodyPr wrap="square" rtlCol="0">
            <a:spAutoFit/>
          </a:bodyPr>
          <a:lstStyle/>
          <a:p>
            <a:pPr algn="ctr"/>
            <a:r>
              <a:rPr lang="en-US" sz="3400" dirty="0" smtClean="0">
                <a:solidFill>
                  <a:schemeClr val="accent5">
                    <a:lumMod val="75000"/>
                  </a:schemeClr>
                </a:solidFill>
                <a:latin typeface="Novecento sans wide Book" pitchFamily="50" charset="-94"/>
              </a:rPr>
              <a:t>Architectural Requirements</a:t>
            </a:r>
            <a:endParaRPr lang="tr-TR" sz="3400" dirty="0">
              <a:solidFill>
                <a:schemeClr val="accent5">
                  <a:lumMod val="75000"/>
                </a:schemeClr>
              </a:solidFill>
              <a:latin typeface="Novecento sans wide Book" pitchFamily="50" charset="-94"/>
            </a:endParaRPr>
          </a:p>
        </p:txBody>
      </p:sp>
      <p:sp>
        <p:nvSpPr>
          <p:cNvPr id="46" name="TextBox 45"/>
          <p:cNvSpPr txBox="1"/>
          <p:nvPr/>
        </p:nvSpPr>
        <p:spPr>
          <a:xfrm>
            <a:off x="12601971" y="3632919"/>
            <a:ext cx="3400571" cy="615553"/>
          </a:xfrm>
          <a:prstGeom prst="rect">
            <a:avLst/>
          </a:prstGeom>
          <a:noFill/>
        </p:spPr>
        <p:txBody>
          <a:bodyPr wrap="square" rtlCol="0">
            <a:spAutoFit/>
          </a:bodyPr>
          <a:lstStyle/>
          <a:p>
            <a:pPr algn="ctr"/>
            <a:r>
              <a:rPr lang="en-US" sz="3400" dirty="0" smtClean="0">
                <a:solidFill>
                  <a:schemeClr val="accent5">
                    <a:lumMod val="75000"/>
                  </a:schemeClr>
                </a:solidFill>
                <a:latin typeface="Novecento sans wide Book" pitchFamily="50" charset="-94"/>
              </a:rPr>
              <a:t>The Mock Up</a:t>
            </a:r>
            <a:endParaRPr lang="tr-TR" sz="3400" dirty="0">
              <a:solidFill>
                <a:schemeClr val="accent5">
                  <a:lumMod val="75000"/>
                </a:schemeClr>
              </a:solidFill>
              <a:latin typeface="Novecento sans wide Book" pitchFamily="50" charset="-94"/>
            </a:endParaRPr>
          </a:p>
        </p:txBody>
      </p:sp>
      <p:sp>
        <p:nvSpPr>
          <p:cNvPr id="47" name="TextBox 46"/>
          <p:cNvSpPr txBox="1"/>
          <p:nvPr/>
        </p:nvSpPr>
        <p:spPr>
          <a:xfrm>
            <a:off x="14097944" y="6081191"/>
            <a:ext cx="3400571" cy="1138773"/>
          </a:xfrm>
          <a:prstGeom prst="rect">
            <a:avLst/>
          </a:prstGeom>
          <a:noFill/>
        </p:spPr>
        <p:txBody>
          <a:bodyPr wrap="square" rtlCol="0">
            <a:spAutoFit/>
          </a:bodyPr>
          <a:lstStyle/>
          <a:p>
            <a:pPr algn="ctr"/>
            <a:r>
              <a:rPr lang="en-US" sz="3400" dirty="0" smtClean="0">
                <a:solidFill>
                  <a:schemeClr val="accent5">
                    <a:lumMod val="75000"/>
                  </a:schemeClr>
                </a:solidFill>
                <a:latin typeface="Novecento sans wide Book" pitchFamily="50" charset="-94"/>
              </a:rPr>
              <a:t>Other Documentation</a:t>
            </a:r>
            <a:endParaRPr lang="tr-TR" sz="3400" dirty="0">
              <a:solidFill>
                <a:schemeClr val="accent5">
                  <a:lumMod val="75000"/>
                </a:schemeClr>
              </a:solidFill>
              <a:latin typeface="Novecento sans wide Book" pitchFamily="50" charset="-94"/>
            </a:endParaRPr>
          </a:p>
        </p:txBody>
      </p:sp>
      <p:sp>
        <p:nvSpPr>
          <p:cNvPr id="48" name="Oval 47"/>
          <p:cNvSpPr/>
          <p:nvPr/>
        </p:nvSpPr>
        <p:spPr>
          <a:xfrm>
            <a:off x="2376835" y="5361111"/>
            <a:ext cx="172351" cy="1723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4148700" y="4280991"/>
            <a:ext cx="172351" cy="1723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6799256" y="5634975"/>
            <a:ext cx="172351" cy="1723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val 50"/>
          <p:cNvSpPr/>
          <p:nvPr/>
        </p:nvSpPr>
        <p:spPr>
          <a:xfrm>
            <a:off x="8952487" y="4332251"/>
            <a:ext cx="193100" cy="193100"/>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5" name="Oval 54"/>
          <p:cNvSpPr/>
          <p:nvPr/>
        </p:nvSpPr>
        <p:spPr>
          <a:xfrm>
            <a:off x="10817011" y="5561895"/>
            <a:ext cx="172351" cy="1723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6" name="Oval 55"/>
          <p:cNvSpPr/>
          <p:nvPr/>
        </p:nvSpPr>
        <p:spPr>
          <a:xfrm>
            <a:off x="14243987" y="4352999"/>
            <a:ext cx="172351" cy="1723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7" name="Oval 56"/>
          <p:cNvSpPr/>
          <p:nvPr/>
        </p:nvSpPr>
        <p:spPr>
          <a:xfrm>
            <a:off x="15684147" y="5995015"/>
            <a:ext cx="172351" cy="1723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1" name="TextBox 60"/>
          <p:cNvSpPr txBox="1"/>
          <p:nvPr/>
        </p:nvSpPr>
        <p:spPr>
          <a:xfrm>
            <a:off x="2211387" y="2840831"/>
            <a:ext cx="3405230"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Challenges</a:t>
            </a:r>
            <a:endParaRPr lang="tr-TR" sz="2200" b="1" dirty="0">
              <a:solidFill>
                <a:schemeClr val="accent5">
                  <a:lumMod val="75000"/>
                </a:schemeClr>
              </a:solidFill>
              <a:latin typeface="Novecento sans wide Book" pitchFamily="50" charset="-94"/>
            </a:endParaRPr>
          </a:p>
        </p:txBody>
      </p:sp>
      <p:sp>
        <p:nvSpPr>
          <p:cNvPr id="62" name="TextBox 61"/>
          <p:cNvSpPr txBox="1"/>
          <p:nvPr/>
        </p:nvSpPr>
        <p:spPr>
          <a:xfrm>
            <a:off x="2211387" y="3128863"/>
            <a:ext cx="3405230"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Platforms</a:t>
            </a:r>
            <a:endParaRPr lang="tr-TR" sz="2200" b="1" dirty="0">
              <a:solidFill>
                <a:schemeClr val="accent5">
                  <a:lumMod val="75000"/>
                </a:schemeClr>
              </a:solidFill>
              <a:latin typeface="Novecento sans wide Book" pitchFamily="50" charset="-94"/>
            </a:endParaRPr>
          </a:p>
        </p:txBody>
      </p:sp>
      <p:sp>
        <p:nvSpPr>
          <p:cNvPr id="63" name="TextBox 62"/>
          <p:cNvSpPr txBox="1"/>
          <p:nvPr/>
        </p:nvSpPr>
        <p:spPr>
          <a:xfrm>
            <a:off x="2211387" y="3416895"/>
            <a:ext cx="3405230"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System Requirements</a:t>
            </a:r>
            <a:endParaRPr lang="tr-TR" sz="2200" b="1" dirty="0">
              <a:solidFill>
                <a:schemeClr val="accent5">
                  <a:lumMod val="75000"/>
                </a:schemeClr>
              </a:solidFill>
              <a:latin typeface="Novecento sans wide Book" pitchFamily="50" charset="-94"/>
            </a:endParaRPr>
          </a:p>
        </p:txBody>
      </p:sp>
      <p:sp>
        <p:nvSpPr>
          <p:cNvPr id="64" name="TextBox 63"/>
          <p:cNvSpPr txBox="1"/>
          <p:nvPr/>
        </p:nvSpPr>
        <p:spPr>
          <a:xfrm>
            <a:off x="6326188" y="6297215"/>
            <a:ext cx="2170749"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Scrum</a:t>
            </a:r>
            <a:endParaRPr lang="tr-TR" sz="2200" b="1" dirty="0">
              <a:solidFill>
                <a:schemeClr val="accent5">
                  <a:lumMod val="75000"/>
                </a:schemeClr>
              </a:solidFill>
              <a:latin typeface="Novecento sans wide Book" pitchFamily="50" charset="-94"/>
            </a:endParaRPr>
          </a:p>
        </p:txBody>
      </p:sp>
      <p:sp>
        <p:nvSpPr>
          <p:cNvPr id="65" name="TextBox 64"/>
          <p:cNvSpPr txBox="1"/>
          <p:nvPr/>
        </p:nvSpPr>
        <p:spPr>
          <a:xfrm>
            <a:off x="6326188" y="6585247"/>
            <a:ext cx="2212506"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Meeting Times</a:t>
            </a:r>
            <a:endParaRPr lang="tr-TR" sz="2200" b="1" dirty="0">
              <a:solidFill>
                <a:schemeClr val="accent5">
                  <a:lumMod val="75000"/>
                </a:schemeClr>
              </a:solidFill>
              <a:latin typeface="Novecento sans wide Book" pitchFamily="50" charset="-94"/>
            </a:endParaRPr>
          </a:p>
        </p:txBody>
      </p:sp>
      <p:sp>
        <p:nvSpPr>
          <p:cNvPr id="66" name="TextBox 65"/>
          <p:cNvSpPr txBox="1"/>
          <p:nvPr/>
        </p:nvSpPr>
        <p:spPr>
          <a:xfrm>
            <a:off x="6326187" y="6873279"/>
            <a:ext cx="2170750"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Architecture</a:t>
            </a:r>
            <a:endParaRPr lang="tr-TR" sz="2200" b="1" dirty="0">
              <a:solidFill>
                <a:schemeClr val="accent5">
                  <a:lumMod val="75000"/>
                </a:schemeClr>
              </a:solidFill>
              <a:latin typeface="Novecento sans wide Book" pitchFamily="50" charset="-94"/>
            </a:endParaRPr>
          </a:p>
        </p:txBody>
      </p:sp>
      <p:sp>
        <p:nvSpPr>
          <p:cNvPr id="67" name="TextBox 66"/>
          <p:cNvSpPr txBox="1"/>
          <p:nvPr/>
        </p:nvSpPr>
        <p:spPr>
          <a:xfrm>
            <a:off x="7432441" y="2769984"/>
            <a:ext cx="3084746"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Use Cases</a:t>
            </a:r>
            <a:endParaRPr lang="tr-TR" sz="2200" b="1" dirty="0">
              <a:solidFill>
                <a:schemeClr val="accent5">
                  <a:lumMod val="75000"/>
                </a:schemeClr>
              </a:solidFill>
              <a:latin typeface="Novecento sans wide Book" pitchFamily="50" charset="-94"/>
            </a:endParaRPr>
          </a:p>
        </p:txBody>
      </p:sp>
      <p:sp>
        <p:nvSpPr>
          <p:cNvPr id="68" name="TextBox 67"/>
          <p:cNvSpPr txBox="1"/>
          <p:nvPr/>
        </p:nvSpPr>
        <p:spPr>
          <a:xfrm>
            <a:off x="7432441" y="3058016"/>
            <a:ext cx="2864696"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UML Class Diagram</a:t>
            </a:r>
            <a:endParaRPr lang="tr-TR" sz="2200" b="1" dirty="0">
              <a:solidFill>
                <a:schemeClr val="accent5">
                  <a:lumMod val="75000"/>
                </a:schemeClr>
              </a:solidFill>
              <a:latin typeface="Novecento sans wide Book" pitchFamily="50" charset="-94"/>
            </a:endParaRPr>
          </a:p>
        </p:txBody>
      </p:sp>
      <p:sp>
        <p:nvSpPr>
          <p:cNvPr id="70" name="TextBox 69"/>
          <p:cNvSpPr txBox="1"/>
          <p:nvPr/>
        </p:nvSpPr>
        <p:spPr>
          <a:xfrm>
            <a:off x="9755187" y="6153199"/>
            <a:ext cx="2909001"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Completed Sections</a:t>
            </a:r>
            <a:endParaRPr lang="tr-TR" sz="2200" b="1" dirty="0">
              <a:solidFill>
                <a:schemeClr val="accent5">
                  <a:lumMod val="75000"/>
                </a:schemeClr>
              </a:solidFill>
              <a:latin typeface="Novecento sans wide Book" pitchFamily="50" charset="-94"/>
            </a:endParaRPr>
          </a:p>
        </p:txBody>
      </p:sp>
      <p:sp>
        <p:nvSpPr>
          <p:cNvPr id="73" name="TextBox 72"/>
          <p:cNvSpPr txBox="1"/>
          <p:nvPr/>
        </p:nvSpPr>
        <p:spPr>
          <a:xfrm>
            <a:off x="13717588" y="2840830"/>
            <a:ext cx="1908720"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Screenshots</a:t>
            </a:r>
            <a:endParaRPr lang="tr-TR" sz="2200" b="1" dirty="0">
              <a:solidFill>
                <a:schemeClr val="accent5">
                  <a:lumMod val="75000"/>
                </a:schemeClr>
              </a:solidFill>
              <a:latin typeface="Novecento sans wide Book" pitchFamily="50" charset="-94"/>
            </a:endParaRPr>
          </a:p>
        </p:txBody>
      </p:sp>
      <p:sp>
        <p:nvSpPr>
          <p:cNvPr id="74" name="TextBox 73"/>
          <p:cNvSpPr txBox="1"/>
          <p:nvPr/>
        </p:nvSpPr>
        <p:spPr>
          <a:xfrm>
            <a:off x="13717588" y="3128862"/>
            <a:ext cx="1908719"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Unit Tests</a:t>
            </a:r>
            <a:endParaRPr lang="tr-TR" sz="2200" b="1" dirty="0">
              <a:solidFill>
                <a:schemeClr val="accent5">
                  <a:lumMod val="75000"/>
                </a:schemeClr>
              </a:solidFill>
              <a:latin typeface="Novecento sans wide Book" pitchFamily="50" charset="-94"/>
            </a:endParaRPr>
          </a:p>
        </p:txBody>
      </p:sp>
      <p:sp>
        <p:nvSpPr>
          <p:cNvPr id="52" name="TextBox 51"/>
          <p:cNvSpPr txBox="1"/>
          <p:nvPr/>
        </p:nvSpPr>
        <p:spPr>
          <a:xfrm>
            <a:off x="6326188" y="7160150"/>
            <a:ext cx="2626299" cy="430887"/>
          </a:xfrm>
          <a:prstGeom prst="rect">
            <a:avLst/>
          </a:prstGeom>
          <a:noFill/>
        </p:spPr>
        <p:txBody>
          <a:bodyPr wrap="square" rtlCol="0">
            <a:spAutoFit/>
          </a:bodyPr>
          <a:lstStyle/>
          <a:p>
            <a:r>
              <a:rPr lang="en-US" sz="2200" b="1" dirty="0" smtClean="0">
                <a:solidFill>
                  <a:schemeClr val="accent5">
                    <a:lumMod val="75000"/>
                  </a:schemeClr>
                </a:solidFill>
                <a:latin typeface="Novecento sans wide Book" pitchFamily="50" charset="-94"/>
              </a:rPr>
              <a:t>Server Standards</a:t>
            </a:r>
            <a:endParaRPr lang="tr-TR" sz="2200" b="1" dirty="0">
              <a:solidFill>
                <a:schemeClr val="accent5">
                  <a:lumMod val="75000"/>
                </a:schemeClr>
              </a:solidFill>
              <a:latin typeface="Novecento sans wide Book" pitchFamily="50" charset="-94"/>
            </a:endParaRPr>
          </a:p>
        </p:txBody>
      </p:sp>
    </p:spTree>
    <p:extLst>
      <p:ext uri="{BB962C8B-B14F-4D97-AF65-F5344CB8AC3E}">
        <p14:creationId xmlns:p14="http://schemas.microsoft.com/office/powerpoint/2010/main" val="426141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59361"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Service Contracts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19" name="Rectangle 18"/>
          <p:cNvSpPr/>
          <p:nvPr/>
        </p:nvSpPr>
        <p:spPr>
          <a:xfrm>
            <a:off x="1506607" y="2173287"/>
            <a:ext cx="4209980" cy="3429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20" name="Rectangle 19"/>
          <p:cNvSpPr/>
          <p:nvPr/>
        </p:nvSpPr>
        <p:spPr>
          <a:xfrm>
            <a:off x="7164387" y="2173287"/>
            <a:ext cx="4114800" cy="34290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baseline="-25000" dirty="0">
              <a:solidFill>
                <a:schemeClr val="accent5">
                  <a:lumMod val="75000"/>
                </a:schemeClr>
              </a:solidFill>
            </a:endParaRPr>
          </a:p>
        </p:txBody>
      </p:sp>
      <p:sp>
        <p:nvSpPr>
          <p:cNvPr id="21" name="Rectangle 20"/>
          <p:cNvSpPr/>
          <p:nvPr/>
        </p:nvSpPr>
        <p:spPr>
          <a:xfrm>
            <a:off x="12879387" y="2173287"/>
            <a:ext cx="3971056" cy="342900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7" name="Rectangle 6"/>
          <p:cNvSpPr/>
          <p:nvPr/>
        </p:nvSpPr>
        <p:spPr>
          <a:xfrm>
            <a:off x="1506607" y="5983287"/>
            <a:ext cx="4209980" cy="342900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9" name="Rectangle 8"/>
          <p:cNvSpPr/>
          <p:nvPr/>
        </p:nvSpPr>
        <p:spPr>
          <a:xfrm>
            <a:off x="7164387" y="5983287"/>
            <a:ext cx="4114800" cy="342900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10" name="Rectangle 9"/>
          <p:cNvSpPr/>
          <p:nvPr/>
        </p:nvSpPr>
        <p:spPr>
          <a:xfrm>
            <a:off x="12879387" y="5983287"/>
            <a:ext cx="3971056" cy="342900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Tree>
    <p:extLst>
      <p:ext uri="{BB962C8B-B14F-4D97-AF65-F5344CB8AC3E}">
        <p14:creationId xmlns:p14="http://schemas.microsoft.com/office/powerpoint/2010/main" val="400847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5545804" y="1545033"/>
            <a:ext cx="7200800" cy="7200800"/>
          </a:xfrm>
          <a:prstGeom prst="ellipse">
            <a:avLst/>
          </a:prstGeom>
          <a:solidFill>
            <a:schemeClr val="accent5">
              <a:lumMod val="7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TextBox 10"/>
          <p:cNvSpPr txBox="1"/>
          <p:nvPr/>
        </p:nvSpPr>
        <p:spPr>
          <a:xfrm>
            <a:off x="5560361" y="3697287"/>
            <a:ext cx="7200800" cy="1631216"/>
          </a:xfrm>
          <a:prstGeom prst="rect">
            <a:avLst/>
          </a:prstGeom>
          <a:noFill/>
        </p:spPr>
        <p:txBody>
          <a:bodyPr wrap="square" rtlCol="0">
            <a:spAutoFit/>
          </a:bodyPr>
          <a:lstStyle/>
          <a:p>
            <a:pPr algn="ctr"/>
            <a:r>
              <a:rPr lang="en-US" sz="5000" dirty="0" smtClean="0">
                <a:solidFill>
                  <a:schemeClr val="bg1"/>
                </a:solidFill>
                <a:latin typeface="Novecento sans wide Book" pitchFamily="50" charset="-94"/>
              </a:rPr>
              <a:t>Architectural Requirements</a:t>
            </a:r>
            <a:endParaRPr lang="tr-TR" sz="5000" dirty="0">
              <a:solidFill>
                <a:schemeClr val="bg1"/>
              </a:solidFill>
              <a:latin typeface="Novecento sans wide Book" pitchFamily="50" charset="-94"/>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07998" y="3313040"/>
            <a:ext cx="1168254" cy="4501587"/>
          </a:xfrm>
          <a:prstGeom prst="rect">
            <a:avLst/>
          </a:prstGeom>
        </p:spPr>
      </p:pic>
    </p:spTree>
    <p:extLst>
      <p:ext uri="{BB962C8B-B14F-4D97-AF65-F5344CB8AC3E}">
        <p14:creationId xmlns:p14="http://schemas.microsoft.com/office/powerpoint/2010/main" val="45167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Completed Sections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144758" y="2768823"/>
            <a:ext cx="478905" cy="47890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144758" y="3722714"/>
            <a:ext cx="478905" cy="47890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p:cNvSpPr txBox="1"/>
          <p:nvPr/>
        </p:nvSpPr>
        <p:spPr>
          <a:xfrm>
            <a:off x="1872779" y="2745274"/>
            <a:ext cx="15769752" cy="1200329"/>
          </a:xfrm>
          <a:prstGeom prst="rect">
            <a:avLst/>
          </a:prstGeom>
          <a:noFill/>
        </p:spPr>
        <p:txBody>
          <a:bodyPr wrap="square" rtlCol="0">
            <a:spAutoFit/>
          </a:bodyPr>
          <a:lstStyle/>
          <a:p>
            <a:r>
              <a:rPr lang="en-US" dirty="0">
                <a:solidFill>
                  <a:schemeClr val="accent5">
                    <a:lumMod val="75000"/>
                  </a:schemeClr>
                </a:solidFill>
                <a:latin typeface="Novecento sans wide Book" pitchFamily="50" charset="-94"/>
                <a:cs typeface="Klavika" panose="020B0706030404030204" pitchFamily="34" charset="0"/>
              </a:rPr>
              <a:t>Templates</a:t>
            </a:r>
            <a:r>
              <a:rPr lang="tr-TR" dirty="0">
                <a:solidFill>
                  <a:schemeClr val="accent5">
                    <a:lumMod val="75000"/>
                  </a:schemeClr>
                </a:solidFill>
                <a:latin typeface="Novecento sans wide Book" pitchFamily="50" charset="-94"/>
                <a:cs typeface="Klavika" panose="020B0706030404030204" pitchFamily="34" charset="0"/>
              </a:rPr>
              <a:t> </a:t>
            </a:r>
          </a:p>
          <a:p>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56" name="TextBox 55"/>
          <p:cNvSpPr txBox="1"/>
          <p:nvPr/>
        </p:nvSpPr>
        <p:spPr>
          <a:xfrm>
            <a:off x="1872779" y="3632919"/>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Cover Page</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57" name="Oval 56"/>
          <p:cNvSpPr/>
          <p:nvPr/>
        </p:nvSpPr>
        <p:spPr>
          <a:xfrm>
            <a:off x="1144758" y="4639286"/>
            <a:ext cx="478905" cy="47890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144758" y="5577132"/>
            <a:ext cx="478905" cy="47890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558164"/>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Scalability</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52673" y="5467069"/>
            <a:ext cx="15769752" cy="646331"/>
          </a:xfrm>
          <a:prstGeom prst="rect">
            <a:avLst/>
          </a:prstGeom>
          <a:noFill/>
        </p:spPr>
        <p:txBody>
          <a:bodyPr wrap="square" rtlCol="0">
            <a:spAutoFit/>
          </a:bodyPr>
          <a:lstStyle/>
          <a:p>
            <a:r>
              <a:rPr lang="en-US" dirty="0">
                <a:solidFill>
                  <a:schemeClr val="accent5">
                    <a:lumMod val="75000"/>
                  </a:schemeClr>
                </a:solidFill>
                <a:latin typeface="Novecento sans wide Book" pitchFamily="50" charset="-94"/>
                <a:cs typeface="Klavika" panose="020B0706030404030204" pitchFamily="34" charset="0"/>
              </a:rPr>
              <a:t>Usability</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22" name="TextBox 21"/>
          <p:cNvSpPr txBox="1"/>
          <p:nvPr/>
        </p:nvSpPr>
        <p:spPr>
          <a:xfrm>
            <a:off x="1023923" y="2672864"/>
            <a:ext cx="718992" cy="584775"/>
          </a:xfrm>
          <a:prstGeom prst="rect">
            <a:avLst/>
          </a:prstGeom>
          <a:noFill/>
        </p:spPr>
        <p:txBody>
          <a:bodyPr wrap="square" rtlCol="0">
            <a:spAutoFit/>
          </a:bodyPr>
          <a:lstStyle/>
          <a:p>
            <a:pPr algn="ctr"/>
            <a:r>
              <a:rPr lang="tr-TR" dirty="0" smtClean="0">
                <a:solidFill>
                  <a:schemeClr val="bg1">
                    <a:lumMod val="95000"/>
                  </a:schemeClr>
                </a:solidFill>
                <a:latin typeface="Novecento sans wide Book" pitchFamily="50" charset="-94"/>
                <a:cs typeface="Klavika" panose="020B0706030404030204" pitchFamily="34" charset="0"/>
              </a:rPr>
              <a:t>1</a:t>
            </a:r>
            <a:endParaRPr lang="tr-TR" dirty="0">
              <a:solidFill>
                <a:schemeClr val="bg1">
                  <a:lumMod val="95000"/>
                </a:schemeClr>
              </a:solidFill>
              <a:latin typeface="Novecento sans wide Book" pitchFamily="50" charset="-94"/>
              <a:cs typeface="Klavika" panose="020B0706030404030204" pitchFamily="34" charset="0"/>
            </a:endParaRPr>
          </a:p>
        </p:txBody>
      </p:sp>
      <p:sp>
        <p:nvSpPr>
          <p:cNvPr id="23" name="TextBox 22"/>
          <p:cNvSpPr txBox="1"/>
          <p:nvPr/>
        </p:nvSpPr>
        <p:spPr>
          <a:xfrm>
            <a:off x="1023923" y="3608818"/>
            <a:ext cx="718992" cy="584775"/>
          </a:xfrm>
          <a:prstGeom prst="rect">
            <a:avLst/>
          </a:prstGeom>
          <a:noFill/>
        </p:spPr>
        <p:txBody>
          <a:bodyPr wrap="square" rtlCol="0">
            <a:spAutoFit/>
          </a:bodyPr>
          <a:lstStyle/>
          <a:p>
            <a:pPr algn="ctr"/>
            <a:r>
              <a:rPr lang="tr-TR" dirty="0" smtClean="0">
                <a:solidFill>
                  <a:schemeClr val="bg1">
                    <a:lumMod val="95000"/>
                  </a:schemeClr>
                </a:solidFill>
                <a:latin typeface="Novecento sans wide Book" pitchFamily="50" charset="-94"/>
                <a:cs typeface="Klavika" panose="020B0706030404030204" pitchFamily="34" charset="0"/>
              </a:rPr>
              <a:t>2</a:t>
            </a:r>
            <a:endParaRPr lang="tr-TR" dirty="0">
              <a:solidFill>
                <a:schemeClr val="bg1">
                  <a:lumMod val="95000"/>
                </a:schemeClr>
              </a:solidFill>
              <a:latin typeface="Novecento sans wide Book" pitchFamily="50" charset="-94"/>
              <a:cs typeface="Klavika" panose="020B0706030404030204" pitchFamily="34" charset="0"/>
            </a:endParaRPr>
          </a:p>
        </p:txBody>
      </p:sp>
      <p:sp>
        <p:nvSpPr>
          <p:cNvPr id="24" name="TextBox 23"/>
          <p:cNvSpPr txBox="1"/>
          <p:nvPr/>
        </p:nvSpPr>
        <p:spPr>
          <a:xfrm>
            <a:off x="1023923" y="4533416"/>
            <a:ext cx="718992" cy="584775"/>
          </a:xfrm>
          <a:prstGeom prst="rect">
            <a:avLst/>
          </a:prstGeom>
          <a:noFill/>
        </p:spPr>
        <p:txBody>
          <a:bodyPr wrap="square" rtlCol="0">
            <a:spAutoFit/>
          </a:bodyPr>
          <a:lstStyle/>
          <a:p>
            <a:pPr algn="ctr"/>
            <a:r>
              <a:rPr lang="tr-TR" dirty="0" smtClean="0">
                <a:solidFill>
                  <a:schemeClr val="bg1">
                    <a:lumMod val="95000"/>
                  </a:schemeClr>
                </a:solidFill>
                <a:latin typeface="Novecento sans wide Book" pitchFamily="50" charset="-94"/>
                <a:cs typeface="Klavika" panose="020B0706030404030204" pitchFamily="34" charset="0"/>
              </a:rPr>
              <a:t>3</a:t>
            </a:r>
            <a:endParaRPr lang="tr-TR" dirty="0">
              <a:solidFill>
                <a:schemeClr val="bg1">
                  <a:lumMod val="95000"/>
                </a:schemeClr>
              </a:solidFill>
              <a:latin typeface="Novecento sans wide Book" pitchFamily="50" charset="-94"/>
              <a:cs typeface="Klavika" panose="020B0706030404030204" pitchFamily="34" charset="0"/>
            </a:endParaRPr>
          </a:p>
        </p:txBody>
      </p:sp>
      <p:sp>
        <p:nvSpPr>
          <p:cNvPr id="25" name="TextBox 24"/>
          <p:cNvSpPr txBox="1"/>
          <p:nvPr/>
        </p:nvSpPr>
        <p:spPr>
          <a:xfrm>
            <a:off x="1023923" y="5471262"/>
            <a:ext cx="718992" cy="584775"/>
          </a:xfrm>
          <a:prstGeom prst="rect">
            <a:avLst/>
          </a:prstGeom>
          <a:noFill/>
        </p:spPr>
        <p:txBody>
          <a:bodyPr wrap="square" rtlCol="0">
            <a:spAutoFit/>
          </a:bodyPr>
          <a:lstStyle/>
          <a:p>
            <a:pPr algn="ctr"/>
            <a:r>
              <a:rPr lang="tr-TR" dirty="0" smtClean="0">
                <a:solidFill>
                  <a:schemeClr val="bg1">
                    <a:lumMod val="95000"/>
                  </a:schemeClr>
                </a:solidFill>
                <a:latin typeface="Novecento sans wide Book" pitchFamily="50" charset="-94"/>
                <a:cs typeface="Klavika" panose="020B0706030404030204" pitchFamily="34" charset="0"/>
              </a:rPr>
              <a:t>4</a:t>
            </a:r>
            <a:endParaRPr lang="tr-TR" dirty="0">
              <a:solidFill>
                <a:schemeClr val="bg1">
                  <a:lumMod val="95000"/>
                </a:schemeClr>
              </a:solidFill>
              <a:latin typeface="Novecento sans wide Book" pitchFamily="50" charset="-94"/>
              <a:cs typeface="Klavika" panose="020B0706030404030204" pitchFamily="34" charset="0"/>
            </a:endParaRPr>
          </a:p>
        </p:txBody>
      </p:sp>
    </p:spTree>
    <p:extLst>
      <p:ext uri="{BB962C8B-B14F-4D97-AF65-F5344CB8AC3E}">
        <p14:creationId xmlns:p14="http://schemas.microsoft.com/office/powerpoint/2010/main" val="93965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59361"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Some Examples of Work</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19" name="Rectangle 18"/>
          <p:cNvSpPr/>
          <p:nvPr/>
        </p:nvSpPr>
        <p:spPr>
          <a:xfrm>
            <a:off x="1506607" y="2173287"/>
            <a:ext cx="4209980" cy="3429000"/>
          </a:xfrm>
          <a:prstGeom prst="rect">
            <a:avLst/>
          </a:prstGeom>
          <a:blipFill dpi="0" rotWithShape="1">
            <a:blip r:embed="rId4">
              <a:extLst>
                <a:ext uri="{28A0092B-C50C-407E-A947-70E740481C1C}">
                  <a14:useLocalDpi xmlns:a14="http://schemas.microsoft.com/office/drawing/2010/main" val="0"/>
                </a:ext>
              </a:extLst>
            </a:blip>
            <a:srcRect/>
            <a:stretch>
              <a:fillRect l="346" r="-50482"/>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20" name="Rectangle 19"/>
          <p:cNvSpPr/>
          <p:nvPr/>
        </p:nvSpPr>
        <p:spPr>
          <a:xfrm>
            <a:off x="7164387" y="2173287"/>
            <a:ext cx="4114800" cy="3429000"/>
          </a:xfrm>
          <a:prstGeom prst="rect">
            <a:avLst/>
          </a:prstGeom>
          <a:blipFill dpi="0" rotWithShape="1">
            <a:blip r:embed="rId5">
              <a:extLst>
                <a:ext uri="{28A0092B-C50C-407E-A947-70E740481C1C}">
                  <a14:useLocalDpi xmlns:a14="http://schemas.microsoft.com/office/drawing/2010/main" val="0"/>
                </a:ext>
              </a:extLst>
            </a:blip>
            <a:srcRect/>
            <a:stretch>
              <a:fillRect t="1039" r="-28722" b="-1039"/>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21" name="Rectangle 20"/>
          <p:cNvSpPr/>
          <p:nvPr/>
        </p:nvSpPr>
        <p:spPr>
          <a:xfrm>
            <a:off x="12879387" y="2173287"/>
            <a:ext cx="3971056" cy="342900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7" name="Rectangle 6"/>
          <p:cNvSpPr/>
          <p:nvPr/>
        </p:nvSpPr>
        <p:spPr>
          <a:xfrm>
            <a:off x="1506607" y="5983287"/>
            <a:ext cx="4209980" cy="342900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9" name="Rectangle 8"/>
          <p:cNvSpPr/>
          <p:nvPr/>
        </p:nvSpPr>
        <p:spPr>
          <a:xfrm>
            <a:off x="7164387" y="5983287"/>
            <a:ext cx="4114800" cy="342900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10" name="Rectangle 9"/>
          <p:cNvSpPr/>
          <p:nvPr/>
        </p:nvSpPr>
        <p:spPr>
          <a:xfrm>
            <a:off x="12879387" y="5983287"/>
            <a:ext cx="3971056" cy="342900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Tree>
    <p:extLst>
      <p:ext uri="{BB962C8B-B14F-4D97-AF65-F5344CB8AC3E}">
        <p14:creationId xmlns:p14="http://schemas.microsoft.com/office/powerpoint/2010/main" val="207223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5545804" y="1545033"/>
            <a:ext cx="7200800" cy="7200800"/>
          </a:xfrm>
          <a:prstGeom prst="ellipse">
            <a:avLst/>
          </a:prstGeom>
          <a:solidFill>
            <a:schemeClr val="accent5">
              <a:lumMod val="7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TextBox 10"/>
          <p:cNvSpPr txBox="1"/>
          <p:nvPr/>
        </p:nvSpPr>
        <p:spPr>
          <a:xfrm>
            <a:off x="5560361" y="3697287"/>
            <a:ext cx="7200800" cy="861774"/>
          </a:xfrm>
          <a:prstGeom prst="rect">
            <a:avLst/>
          </a:prstGeom>
          <a:noFill/>
        </p:spPr>
        <p:txBody>
          <a:bodyPr wrap="square" rtlCol="0">
            <a:spAutoFit/>
          </a:bodyPr>
          <a:lstStyle/>
          <a:p>
            <a:pPr algn="ctr"/>
            <a:r>
              <a:rPr lang="en-US" sz="5000" dirty="0" smtClean="0">
                <a:solidFill>
                  <a:schemeClr val="bg1"/>
                </a:solidFill>
                <a:latin typeface="Novecento sans wide Book" pitchFamily="50" charset="-94"/>
              </a:rPr>
              <a:t>Mock-Up</a:t>
            </a:r>
            <a:endParaRPr lang="tr-TR" sz="5000" dirty="0">
              <a:solidFill>
                <a:schemeClr val="bg1"/>
              </a:solidFill>
              <a:latin typeface="Novecento sans wide Book" pitchFamily="50" charset="-94"/>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07998" y="3313040"/>
            <a:ext cx="1168254" cy="4501587"/>
          </a:xfrm>
          <a:prstGeom prst="rect">
            <a:avLst/>
          </a:prstGeom>
        </p:spPr>
      </p:pic>
    </p:spTree>
    <p:extLst>
      <p:ext uri="{BB962C8B-B14F-4D97-AF65-F5344CB8AC3E}">
        <p14:creationId xmlns:p14="http://schemas.microsoft.com/office/powerpoint/2010/main" val="405329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59361"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Interface ideas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19" name="Rectangle 18"/>
          <p:cNvSpPr/>
          <p:nvPr/>
        </p:nvSpPr>
        <p:spPr>
          <a:xfrm>
            <a:off x="1506607" y="2173287"/>
            <a:ext cx="4209980" cy="3429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20" name="Rectangle 19"/>
          <p:cNvSpPr/>
          <p:nvPr/>
        </p:nvSpPr>
        <p:spPr>
          <a:xfrm>
            <a:off x="7164387" y="2173287"/>
            <a:ext cx="4114800" cy="3429000"/>
          </a:xfrm>
          <a:prstGeom prst="rect">
            <a:avLst/>
          </a:prstGeom>
          <a:blipFill dpi="0" rotWithShape="1">
            <a:blip r:embed="rId5">
              <a:extLst>
                <a:ext uri="{28A0092B-C50C-407E-A947-70E740481C1C}">
                  <a14:useLocalDpi xmlns:a14="http://schemas.microsoft.com/office/drawing/2010/main" val="0"/>
                </a:ext>
              </a:extLst>
            </a:blip>
            <a:srcRect/>
            <a:stretch>
              <a:fillRect l="-21615" r="-21615"/>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21" name="Rectangle 20"/>
          <p:cNvSpPr/>
          <p:nvPr/>
        </p:nvSpPr>
        <p:spPr>
          <a:xfrm>
            <a:off x="12879387" y="2173287"/>
            <a:ext cx="3971056" cy="342900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7" name="Rectangle 6"/>
          <p:cNvSpPr/>
          <p:nvPr/>
        </p:nvSpPr>
        <p:spPr>
          <a:xfrm>
            <a:off x="1506607" y="5983287"/>
            <a:ext cx="4209980" cy="342900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9" name="Rectangle 8"/>
          <p:cNvSpPr/>
          <p:nvPr/>
        </p:nvSpPr>
        <p:spPr>
          <a:xfrm>
            <a:off x="7164387" y="5983287"/>
            <a:ext cx="4114800" cy="342900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
        <p:nvSpPr>
          <p:cNvPr id="10" name="Rectangle 9"/>
          <p:cNvSpPr/>
          <p:nvPr/>
        </p:nvSpPr>
        <p:spPr>
          <a:xfrm>
            <a:off x="12879387" y="5983287"/>
            <a:ext cx="3971056" cy="3429000"/>
          </a:xfrm>
          <a:prstGeom prst="rect">
            <a:avLst/>
          </a:prstGeom>
          <a:blipFill dpi="0" rotWithShape="1">
            <a:blip r:embed="rId9">
              <a:extLst>
                <a:ext uri="{28A0092B-C50C-407E-A947-70E740481C1C}">
                  <a14:useLocalDpi xmlns:a14="http://schemas.microsoft.com/office/drawing/2010/main" val="0"/>
                </a:ext>
              </a:extLst>
            </a:blip>
            <a:srcRect/>
            <a:stretch>
              <a:fillRect l="-27792" r="-27792"/>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Tree>
    <p:extLst>
      <p:ext uri="{BB962C8B-B14F-4D97-AF65-F5344CB8AC3E}">
        <p14:creationId xmlns:p14="http://schemas.microsoft.com/office/powerpoint/2010/main" val="86385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Screenshots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67" name="TextBox 66"/>
          <p:cNvSpPr txBox="1"/>
          <p:nvPr/>
        </p:nvSpPr>
        <p:spPr>
          <a:xfrm>
            <a:off x="8195732" y="5859943"/>
            <a:ext cx="1800200" cy="430887"/>
          </a:xfrm>
          <a:prstGeom prst="rect">
            <a:avLst/>
          </a:prstGeom>
          <a:noFill/>
        </p:spPr>
        <p:txBody>
          <a:bodyPr wrap="square" rtlCol="0">
            <a:spAutoFit/>
          </a:bodyPr>
          <a:lstStyle/>
          <a:p>
            <a:pPr algn="ctr"/>
            <a:r>
              <a:rPr lang="tr-TR" sz="2200" b="1" dirty="0" smtClean="0">
                <a:solidFill>
                  <a:schemeClr val="accent5">
                    <a:lumMod val="75000"/>
                  </a:schemeClr>
                </a:solidFill>
                <a:latin typeface="Novecento sans wide Book" pitchFamily="50" charset="-94"/>
              </a:rPr>
              <a:t>Project 2</a:t>
            </a:r>
            <a:endParaRPr lang="tr-TR" sz="2200" b="1" dirty="0">
              <a:solidFill>
                <a:schemeClr val="accent5">
                  <a:lumMod val="75000"/>
                </a:schemeClr>
              </a:solidFill>
              <a:latin typeface="Novecento sans wide Book" pitchFamily="50" charset="-94"/>
            </a:endParaRPr>
          </a:p>
        </p:txBody>
      </p:sp>
      <p:sp>
        <p:nvSpPr>
          <p:cNvPr id="20" name="Rectangle 19"/>
          <p:cNvSpPr/>
          <p:nvPr/>
        </p:nvSpPr>
        <p:spPr>
          <a:xfrm>
            <a:off x="3894075" y="2555139"/>
            <a:ext cx="10287000" cy="660960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5">
                  <a:lumMod val="75000"/>
                </a:schemeClr>
              </a:solidFill>
            </a:endParaRPr>
          </a:p>
        </p:txBody>
      </p:sp>
    </p:spTree>
    <p:extLst>
      <p:ext uri="{BB962C8B-B14F-4D97-AF65-F5344CB8AC3E}">
        <p14:creationId xmlns:p14="http://schemas.microsoft.com/office/powerpoint/2010/main" val="732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smtClean="0">
                <a:solidFill>
                  <a:schemeClr val="accent5">
                    <a:lumMod val="75000"/>
                  </a:schemeClr>
                </a:solidFill>
                <a:latin typeface="Novecento sans wide Book" pitchFamily="50" charset="-94"/>
              </a:rPr>
              <a:t>Unit Tests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13" name="TextBox 12"/>
          <p:cNvSpPr txBox="1"/>
          <p:nvPr/>
        </p:nvSpPr>
        <p:spPr>
          <a:xfrm>
            <a:off x="1872779" y="2745274"/>
            <a:ext cx="15769752" cy="1200329"/>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To be demonstrated</a:t>
            </a:r>
            <a:r>
              <a:rPr lang="tr-TR" dirty="0" smtClean="0">
                <a:solidFill>
                  <a:schemeClr val="accent5">
                    <a:lumMod val="75000"/>
                  </a:schemeClr>
                </a:solidFill>
                <a:latin typeface="Novecento sans wide Book" pitchFamily="50" charset="-94"/>
                <a:cs typeface="Klavika" panose="020B0706030404030204" pitchFamily="34" charset="0"/>
              </a:rPr>
              <a:t> </a:t>
            </a:r>
            <a:endParaRPr lang="tr-TR" dirty="0">
              <a:solidFill>
                <a:schemeClr val="accent5">
                  <a:lumMod val="75000"/>
                </a:schemeClr>
              </a:solidFill>
              <a:latin typeface="Novecento sans wide Book" pitchFamily="50" charset="-94"/>
              <a:cs typeface="Klavika" panose="020B0706030404030204" pitchFamily="34" charset="0"/>
            </a:endParaRPr>
          </a:p>
          <a:p>
            <a:endParaRPr lang="tr-TR" dirty="0">
              <a:solidFill>
                <a:schemeClr val="accent5">
                  <a:lumMod val="75000"/>
                </a:schemeClr>
              </a:solidFill>
              <a:latin typeface="Novecento sans wide Book" pitchFamily="50" charset="-94"/>
              <a:cs typeface="Klavika" panose="020B0706030404030204" pitchFamily="34" charset="0"/>
            </a:endParaRPr>
          </a:p>
        </p:txBody>
      </p:sp>
    </p:spTree>
    <p:extLst>
      <p:ext uri="{BB962C8B-B14F-4D97-AF65-F5344CB8AC3E}">
        <p14:creationId xmlns:p14="http://schemas.microsoft.com/office/powerpoint/2010/main" val="337507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5545804" y="1545033"/>
            <a:ext cx="7200800" cy="7200800"/>
          </a:xfrm>
          <a:prstGeom prst="ellipse">
            <a:avLst/>
          </a:prstGeom>
          <a:solidFill>
            <a:schemeClr val="accent5">
              <a:lumMod val="7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TextBox 10"/>
          <p:cNvSpPr txBox="1"/>
          <p:nvPr/>
        </p:nvSpPr>
        <p:spPr>
          <a:xfrm>
            <a:off x="5560361" y="3697287"/>
            <a:ext cx="7200800" cy="1631216"/>
          </a:xfrm>
          <a:prstGeom prst="rect">
            <a:avLst/>
          </a:prstGeom>
          <a:noFill/>
        </p:spPr>
        <p:txBody>
          <a:bodyPr wrap="square" rtlCol="0">
            <a:spAutoFit/>
          </a:bodyPr>
          <a:lstStyle/>
          <a:p>
            <a:pPr algn="ctr"/>
            <a:r>
              <a:rPr lang="en-US" sz="5000" dirty="0" smtClean="0">
                <a:solidFill>
                  <a:schemeClr val="bg1"/>
                </a:solidFill>
                <a:latin typeface="Novecento sans wide Book" pitchFamily="50" charset="-94"/>
              </a:rPr>
              <a:t>Design Documentation</a:t>
            </a:r>
          </a:p>
          <a:p>
            <a:pPr algn="ctr"/>
            <a:r>
              <a:rPr lang="en-US" sz="5000" dirty="0" smtClean="0">
                <a:solidFill>
                  <a:schemeClr val="bg1"/>
                </a:solidFill>
                <a:latin typeface="Novecento sans wide Book" pitchFamily="50" charset="-94"/>
              </a:rPr>
              <a:t>&amp;User Manuals</a:t>
            </a:r>
            <a:endParaRPr lang="tr-TR" sz="5000" dirty="0">
              <a:solidFill>
                <a:schemeClr val="bg1"/>
              </a:solidFill>
              <a:latin typeface="Novecento sans wide Book" pitchFamily="50" charset="-94"/>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07998" y="3313040"/>
            <a:ext cx="1168254" cy="4501587"/>
          </a:xfrm>
          <a:prstGeom prst="rect">
            <a:avLst/>
          </a:prstGeom>
        </p:spPr>
      </p:pic>
    </p:spTree>
    <p:extLst>
      <p:ext uri="{BB962C8B-B14F-4D97-AF65-F5344CB8AC3E}">
        <p14:creationId xmlns:p14="http://schemas.microsoft.com/office/powerpoint/2010/main" val="104944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Information about Docs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144758" y="2768823"/>
            <a:ext cx="478905" cy="47890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144758" y="5615882"/>
            <a:ext cx="478905" cy="47890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p:cNvSpPr txBox="1"/>
          <p:nvPr/>
        </p:nvSpPr>
        <p:spPr>
          <a:xfrm>
            <a:off x="1872779" y="2745274"/>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Templates created for both documents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56" name="TextBox 55"/>
          <p:cNvSpPr txBox="1"/>
          <p:nvPr/>
        </p:nvSpPr>
        <p:spPr>
          <a:xfrm>
            <a:off x="1872779" y="5526087"/>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Information will be added as completed</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22" name="TextBox 21"/>
          <p:cNvSpPr txBox="1"/>
          <p:nvPr/>
        </p:nvSpPr>
        <p:spPr>
          <a:xfrm>
            <a:off x="1023923" y="2672864"/>
            <a:ext cx="718992" cy="584775"/>
          </a:xfrm>
          <a:prstGeom prst="rect">
            <a:avLst/>
          </a:prstGeom>
          <a:noFill/>
        </p:spPr>
        <p:txBody>
          <a:bodyPr wrap="square" rtlCol="0">
            <a:spAutoFit/>
          </a:bodyPr>
          <a:lstStyle/>
          <a:p>
            <a:pPr algn="ctr"/>
            <a:r>
              <a:rPr lang="tr-TR" dirty="0" smtClean="0">
                <a:solidFill>
                  <a:schemeClr val="bg1">
                    <a:lumMod val="95000"/>
                  </a:schemeClr>
                </a:solidFill>
                <a:latin typeface="Novecento sans wide Book" pitchFamily="50" charset="-94"/>
                <a:cs typeface="Klavika" panose="020B0706030404030204" pitchFamily="34" charset="0"/>
              </a:rPr>
              <a:t>1</a:t>
            </a:r>
            <a:endParaRPr lang="tr-TR" dirty="0">
              <a:solidFill>
                <a:schemeClr val="bg1">
                  <a:lumMod val="95000"/>
                </a:schemeClr>
              </a:solidFill>
              <a:latin typeface="Novecento sans wide Book" pitchFamily="50" charset="-94"/>
              <a:cs typeface="Klavika" panose="020B0706030404030204" pitchFamily="34" charset="0"/>
            </a:endParaRPr>
          </a:p>
        </p:txBody>
      </p:sp>
      <p:sp>
        <p:nvSpPr>
          <p:cNvPr id="23" name="TextBox 22"/>
          <p:cNvSpPr txBox="1"/>
          <p:nvPr/>
        </p:nvSpPr>
        <p:spPr>
          <a:xfrm>
            <a:off x="1023923" y="5501986"/>
            <a:ext cx="718992" cy="584775"/>
          </a:xfrm>
          <a:prstGeom prst="rect">
            <a:avLst/>
          </a:prstGeom>
          <a:noFill/>
        </p:spPr>
        <p:txBody>
          <a:bodyPr wrap="square" rtlCol="0">
            <a:spAutoFit/>
          </a:bodyPr>
          <a:lstStyle/>
          <a:p>
            <a:pPr algn="ctr"/>
            <a:r>
              <a:rPr lang="tr-TR" dirty="0" smtClean="0">
                <a:solidFill>
                  <a:schemeClr val="bg1">
                    <a:lumMod val="95000"/>
                  </a:schemeClr>
                </a:solidFill>
                <a:latin typeface="Novecento sans wide Book" pitchFamily="50" charset="-94"/>
                <a:cs typeface="Klavika" panose="020B0706030404030204" pitchFamily="34" charset="0"/>
              </a:rPr>
              <a:t>2</a:t>
            </a:r>
            <a:endParaRPr lang="tr-TR" dirty="0">
              <a:solidFill>
                <a:schemeClr val="bg1">
                  <a:lumMod val="95000"/>
                </a:schemeClr>
              </a:solidFill>
              <a:latin typeface="Novecento sans wide Book" pitchFamily="50" charset="-94"/>
              <a:cs typeface="Klavika" panose="020B0706030404030204" pitchFamily="34" charset="0"/>
            </a:endParaRPr>
          </a:p>
        </p:txBody>
      </p:sp>
    </p:spTree>
    <p:extLst>
      <p:ext uri="{BB962C8B-B14F-4D97-AF65-F5344CB8AC3E}">
        <p14:creationId xmlns:p14="http://schemas.microsoft.com/office/powerpoint/2010/main" val="33308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V="1">
            <a:off x="4265331" y="4136977"/>
            <a:ext cx="9435224" cy="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969123" y="610907"/>
            <a:ext cx="8136904" cy="965448"/>
          </a:xfrm>
          <a:prstGeom prst="rect">
            <a:avLst/>
          </a:prstGeom>
          <a:noFill/>
        </p:spPr>
        <p:txBody>
          <a:bodyPr wrap="square" lIns="102396" tIns="51198" rIns="102396" bIns="51198" rtlCol="0">
            <a:spAutoFit/>
          </a:bodyPr>
          <a:lstStyle/>
          <a:p>
            <a:pPr algn="ctr"/>
            <a:r>
              <a:rPr lang="tr-TR" sz="5600" dirty="0">
                <a:solidFill>
                  <a:schemeClr val="accent5">
                    <a:lumMod val="75000"/>
                  </a:schemeClr>
                </a:solidFill>
                <a:latin typeface="Novecento sans wide Book" pitchFamily="50" charset="-94"/>
              </a:rPr>
              <a:t>The Team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8" y="-2460908"/>
            <a:ext cx="1168254" cy="9003175"/>
          </a:xfrm>
          <a:prstGeom prst="rect">
            <a:avLst/>
          </a:prstGeom>
        </p:spPr>
      </p:pic>
      <p:sp>
        <p:nvSpPr>
          <p:cNvPr id="48" name="Oval 47"/>
          <p:cNvSpPr/>
          <p:nvPr/>
        </p:nvSpPr>
        <p:spPr>
          <a:xfrm>
            <a:off x="3401232" y="2984848"/>
            <a:ext cx="2304256" cy="2304257"/>
          </a:xfrm>
          <a:prstGeom prst="ellipse">
            <a:avLst/>
          </a:prstGeom>
          <a:blipFill dpi="0" rotWithShape="1">
            <a:blip r:embed="rId4" cstate="print">
              <a:extLst>
                <a:ext uri="{28A0092B-C50C-407E-A947-70E740481C1C}">
                  <a14:useLocalDpi xmlns:a14="http://schemas.microsoft.com/office/drawing/2010/main" val="0"/>
                </a:ext>
              </a:extLst>
            </a:blip>
            <a:srcRect/>
            <a:stretch>
              <a:fillRect l="1064" t="-3093" r="-7314" b="-37882"/>
            </a:stretch>
          </a:bli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396" tIns="51198" rIns="102396" bIns="51198" rtlCol="0" anchor="ctr"/>
          <a:lstStyle/>
          <a:p>
            <a:pPr algn="ctr"/>
            <a:endParaRPr lang="tr-TR"/>
          </a:p>
        </p:txBody>
      </p:sp>
      <p:sp>
        <p:nvSpPr>
          <p:cNvPr id="55" name="Oval 54"/>
          <p:cNvSpPr/>
          <p:nvPr/>
        </p:nvSpPr>
        <p:spPr>
          <a:xfrm>
            <a:off x="7935561" y="2984848"/>
            <a:ext cx="2304256" cy="2304257"/>
          </a:xfrm>
          <a:prstGeom prst="ellipse">
            <a:avLst/>
          </a:prstGeom>
          <a:blipFill dpi="0" rotWithShape="1">
            <a:blip r:embed="rId5" cstate="print">
              <a:extLst>
                <a:ext uri="{28A0092B-C50C-407E-A947-70E740481C1C}">
                  <a14:useLocalDpi xmlns:a14="http://schemas.microsoft.com/office/drawing/2010/main" val="0"/>
                </a:ext>
              </a:extLst>
            </a:blip>
            <a:srcRect/>
            <a:stretch>
              <a:fillRect l="748" t="-8151" r="42" b="-39367"/>
            </a:stretch>
          </a:bli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396" tIns="51198" rIns="102396" bIns="51198" rtlCol="0" anchor="ctr"/>
          <a:lstStyle/>
          <a:p>
            <a:pPr algn="ctr"/>
            <a:endParaRPr lang="tr-TR"/>
          </a:p>
        </p:txBody>
      </p:sp>
      <p:sp>
        <p:nvSpPr>
          <p:cNvPr id="56" name="Oval 55"/>
          <p:cNvSpPr/>
          <p:nvPr/>
        </p:nvSpPr>
        <p:spPr>
          <a:xfrm>
            <a:off x="12330224" y="2984848"/>
            <a:ext cx="2304256" cy="2304257"/>
          </a:xfrm>
          <a:prstGeom prst="ellipse">
            <a:avLst/>
          </a:prstGeom>
          <a:blipFill dpi="0" rotWithShape="1">
            <a:blip r:embed="rId6" cstate="print">
              <a:extLst>
                <a:ext uri="{28A0092B-C50C-407E-A947-70E740481C1C}">
                  <a14:useLocalDpi xmlns:a14="http://schemas.microsoft.com/office/drawing/2010/main" val="0"/>
                </a:ext>
              </a:extLst>
            </a:blip>
            <a:srcRect/>
            <a:stretch>
              <a:fillRect l="705" t="-6201" r="705" b="-34774"/>
            </a:stretch>
          </a:bli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396" tIns="51198" rIns="102396" bIns="51198" rtlCol="0" anchor="ctr"/>
          <a:lstStyle/>
          <a:p>
            <a:pPr algn="ctr"/>
            <a:endParaRPr lang="tr-TR"/>
          </a:p>
        </p:txBody>
      </p:sp>
      <p:sp>
        <p:nvSpPr>
          <p:cNvPr id="60" name="TextBox 59"/>
          <p:cNvSpPr txBox="1"/>
          <p:nvPr/>
        </p:nvSpPr>
        <p:spPr>
          <a:xfrm>
            <a:off x="2969185" y="5507866"/>
            <a:ext cx="3080059" cy="688364"/>
          </a:xfrm>
          <a:prstGeom prst="rect">
            <a:avLst/>
          </a:prstGeom>
          <a:noFill/>
        </p:spPr>
        <p:txBody>
          <a:bodyPr wrap="square" lIns="102396" tIns="51198" rIns="102396" bIns="51198" rtlCol="0">
            <a:spAutoFit/>
          </a:bodyPr>
          <a:lstStyle/>
          <a:p>
            <a:pPr algn="ctr"/>
            <a:r>
              <a:rPr lang="en-ZA" sz="3800" dirty="0">
                <a:solidFill>
                  <a:schemeClr val="accent5">
                    <a:lumMod val="75000"/>
                  </a:schemeClr>
                </a:solidFill>
                <a:latin typeface="Novecento sans wide Book" pitchFamily="50" charset="-94"/>
              </a:rPr>
              <a:t>Trevor Austin</a:t>
            </a:r>
            <a:endParaRPr lang="tr-TR" sz="3800" dirty="0">
              <a:solidFill>
                <a:schemeClr val="accent5">
                  <a:lumMod val="75000"/>
                </a:schemeClr>
              </a:solidFill>
              <a:latin typeface="Novecento sans wide Book" pitchFamily="50" charset="-94"/>
            </a:endParaRPr>
          </a:p>
        </p:txBody>
      </p:sp>
      <p:sp>
        <p:nvSpPr>
          <p:cNvPr id="64" name="TextBox 63"/>
          <p:cNvSpPr txBox="1"/>
          <p:nvPr/>
        </p:nvSpPr>
        <p:spPr>
          <a:xfrm>
            <a:off x="2969186" y="6081192"/>
            <a:ext cx="3080058" cy="472728"/>
          </a:xfrm>
          <a:prstGeom prst="rect">
            <a:avLst/>
          </a:prstGeom>
          <a:noFill/>
        </p:spPr>
        <p:txBody>
          <a:bodyPr wrap="square" lIns="102396" tIns="51198" rIns="102396" bIns="51198" rtlCol="0">
            <a:spAutoFit/>
          </a:bodyPr>
          <a:lstStyle/>
          <a:p>
            <a:pPr algn="ctr"/>
            <a:r>
              <a:rPr lang="en-ZA" sz="2400" b="1" dirty="0" smtClean="0">
                <a:solidFill>
                  <a:schemeClr val="accent5">
                    <a:lumMod val="75000"/>
                  </a:schemeClr>
                </a:solidFill>
                <a:latin typeface="Novecento sans wide Book" pitchFamily="50" charset="-94"/>
              </a:rPr>
              <a:t>Software Engineer</a:t>
            </a:r>
            <a:endParaRPr lang="tr-TR" sz="2400" b="1" dirty="0">
              <a:solidFill>
                <a:schemeClr val="accent5">
                  <a:lumMod val="75000"/>
                </a:schemeClr>
              </a:solidFill>
              <a:latin typeface="Novecento sans wide Book" pitchFamily="50" charset="-94"/>
            </a:endParaRPr>
          </a:p>
        </p:txBody>
      </p:sp>
      <p:sp>
        <p:nvSpPr>
          <p:cNvPr id="65" name="TextBox 64"/>
          <p:cNvSpPr txBox="1"/>
          <p:nvPr/>
        </p:nvSpPr>
        <p:spPr>
          <a:xfrm>
            <a:off x="2969185" y="6513240"/>
            <a:ext cx="3080059" cy="1703834"/>
          </a:xfrm>
          <a:prstGeom prst="rect">
            <a:avLst/>
          </a:prstGeom>
          <a:noFill/>
        </p:spPr>
        <p:txBody>
          <a:bodyPr wrap="square" lIns="102396" tIns="51198" rIns="102396" bIns="51198" rtlCol="0">
            <a:spAutoFit/>
          </a:bodyPr>
          <a:lstStyle/>
          <a:p>
            <a:pPr algn="ctr"/>
            <a:r>
              <a:rPr lang="en-ZA" sz="2600" dirty="0" smtClean="0">
                <a:solidFill>
                  <a:schemeClr val="accent5">
                    <a:lumMod val="75000"/>
                  </a:schemeClr>
                </a:solidFill>
                <a:latin typeface="Novecento sans wide Book" pitchFamily="50" charset="-94"/>
                <a:cs typeface="Klavika" panose="020B0706030404030204" pitchFamily="34" charset="0"/>
              </a:rPr>
              <a:t>Team lead that provides the team with motivation and direction</a:t>
            </a:r>
            <a:endParaRPr lang="tr-TR" sz="2600" dirty="0">
              <a:solidFill>
                <a:schemeClr val="accent5">
                  <a:lumMod val="75000"/>
                </a:schemeClr>
              </a:solidFill>
              <a:latin typeface="Novecento sans wide Book" pitchFamily="50" charset="-94"/>
              <a:cs typeface="Klavika" panose="020B0706030404030204" pitchFamily="34" charset="0"/>
            </a:endParaRPr>
          </a:p>
        </p:txBody>
      </p:sp>
      <p:sp>
        <p:nvSpPr>
          <p:cNvPr id="66" name="TextBox 65"/>
          <p:cNvSpPr txBox="1"/>
          <p:nvPr/>
        </p:nvSpPr>
        <p:spPr>
          <a:xfrm>
            <a:off x="7011617" y="5507866"/>
            <a:ext cx="4267941" cy="688364"/>
          </a:xfrm>
          <a:prstGeom prst="rect">
            <a:avLst/>
          </a:prstGeom>
          <a:noFill/>
        </p:spPr>
        <p:txBody>
          <a:bodyPr wrap="square" lIns="102396" tIns="51198" rIns="102396" bIns="51198" rtlCol="0">
            <a:spAutoFit/>
          </a:bodyPr>
          <a:lstStyle/>
          <a:p>
            <a:pPr algn="ctr"/>
            <a:r>
              <a:rPr lang="en-ZA" sz="3800" dirty="0">
                <a:solidFill>
                  <a:schemeClr val="accent5">
                    <a:lumMod val="75000"/>
                  </a:schemeClr>
                </a:solidFill>
                <a:latin typeface="Novecento sans wide Book" pitchFamily="50" charset="-94"/>
              </a:rPr>
              <a:t>Liz Joseph</a:t>
            </a:r>
            <a:endParaRPr lang="tr-TR" sz="3800" dirty="0">
              <a:solidFill>
                <a:schemeClr val="accent5">
                  <a:lumMod val="75000"/>
                </a:schemeClr>
              </a:solidFill>
              <a:latin typeface="Novecento sans wide Book" pitchFamily="50" charset="-94"/>
            </a:endParaRPr>
          </a:p>
        </p:txBody>
      </p:sp>
      <p:sp>
        <p:nvSpPr>
          <p:cNvPr id="67" name="TextBox 66"/>
          <p:cNvSpPr txBox="1"/>
          <p:nvPr/>
        </p:nvSpPr>
        <p:spPr>
          <a:xfrm>
            <a:off x="7697787" y="6081192"/>
            <a:ext cx="2929932" cy="472728"/>
          </a:xfrm>
          <a:prstGeom prst="rect">
            <a:avLst/>
          </a:prstGeom>
          <a:noFill/>
        </p:spPr>
        <p:txBody>
          <a:bodyPr wrap="square" lIns="102396" tIns="51198" rIns="102396" bIns="51198" rtlCol="0">
            <a:spAutoFit/>
          </a:bodyPr>
          <a:lstStyle/>
          <a:p>
            <a:pPr algn="ctr"/>
            <a:r>
              <a:rPr lang="en-ZA" sz="2400" b="1" dirty="0" smtClean="0">
                <a:solidFill>
                  <a:schemeClr val="accent5">
                    <a:lumMod val="75000"/>
                  </a:schemeClr>
                </a:solidFill>
                <a:latin typeface="Novecento sans wide Book" pitchFamily="50" charset="-94"/>
              </a:rPr>
              <a:t>Software Engineer</a:t>
            </a:r>
            <a:endParaRPr lang="tr-TR" sz="2400" b="1" dirty="0">
              <a:solidFill>
                <a:schemeClr val="accent5">
                  <a:lumMod val="75000"/>
                </a:schemeClr>
              </a:solidFill>
              <a:latin typeface="Novecento sans wide Book" pitchFamily="50" charset="-94"/>
            </a:endParaRPr>
          </a:p>
        </p:txBody>
      </p:sp>
      <p:sp>
        <p:nvSpPr>
          <p:cNvPr id="68" name="TextBox 67"/>
          <p:cNvSpPr txBox="1"/>
          <p:nvPr/>
        </p:nvSpPr>
        <p:spPr>
          <a:xfrm>
            <a:off x="7547660" y="6513240"/>
            <a:ext cx="3080059" cy="1703834"/>
          </a:xfrm>
          <a:prstGeom prst="rect">
            <a:avLst/>
          </a:prstGeom>
          <a:noFill/>
        </p:spPr>
        <p:txBody>
          <a:bodyPr wrap="square" lIns="102396" tIns="51198" rIns="102396" bIns="51198" rtlCol="0">
            <a:spAutoFit/>
          </a:bodyPr>
          <a:lstStyle/>
          <a:p>
            <a:pPr algn="ctr"/>
            <a:r>
              <a:rPr lang="en-ZA" sz="2600" dirty="0" smtClean="0">
                <a:solidFill>
                  <a:schemeClr val="accent5">
                    <a:lumMod val="75000"/>
                  </a:schemeClr>
                </a:solidFill>
                <a:latin typeface="Novecento sans wide Book" pitchFamily="50" charset="-94"/>
                <a:cs typeface="Klavika" panose="020B0706030404030204" pitchFamily="34" charset="0"/>
              </a:rPr>
              <a:t>Team coordinator that keeps the team organised and professional</a:t>
            </a:r>
            <a:r>
              <a:rPr lang="tr-TR" sz="2600" dirty="0" smtClean="0">
                <a:solidFill>
                  <a:schemeClr val="accent5">
                    <a:lumMod val="75000"/>
                  </a:schemeClr>
                </a:solidFill>
                <a:latin typeface="Novecento sans wide Book" pitchFamily="50" charset="-94"/>
                <a:cs typeface="Klavika" panose="020B0706030404030204" pitchFamily="34" charset="0"/>
              </a:rPr>
              <a:t> </a:t>
            </a:r>
            <a:endParaRPr lang="tr-TR" sz="2600" dirty="0">
              <a:solidFill>
                <a:schemeClr val="accent5">
                  <a:lumMod val="75000"/>
                </a:schemeClr>
              </a:solidFill>
              <a:latin typeface="Novecento sans wide Book" pitchFamily="50" charset="-94"/>
              <a:cs typeface="Klavika" panose="020B0706030404030204" pitchFamily="34" charset="0"/>
            </a:endParaRPr>
          </a:p>
        </p:txBody>
      </p:sp>
      <p:sp>
        <p:nvSpPr>
          <p:cNvPr id="70" name="TextBox 69"/>
          <p:cNvSpPr txBox="1"/>
          <p:nvPr/>
        </p:nvSpPr>
        <p:spPr>
          <a:xfrm>
            <a:off x="11279561" y="5507866"/>
            <a:ext cx="4420365" cy="688364"/>
          </a:xfrm>
          <a:prstGeom prst="rect">
            <a:avLst/>
          </a:prstGeom>
          <a:noFill/>
        </p:spPr>
        <p:txBody>
          <a:bodyPr wrap="square" lIns="102396" tIns="51198" rIns="102396" bIns="51198" rtlCol="0">
            <a:spAutoFit/>
          </a:bodyPr>
          <a:lstStyle/>
          <a:p>
            <a:pPr algn="ctr"/>
            <a:r>
              <a:rPr lang="en-ZA" sz="3800" dirty="0">
                <a:solidFill>
                  <a:schemeClr val="accent5">
                    <a:lumMod val="75000"/>
                  </a:schemeClr>
                </a:solidFill>
                <a:latin typeface="Novecento sans wide Book" pitchFamily="50" charset="-94"/>
              </a:rPr>
              <a:t>Lindelo</a:t>
            </a:r>
            <a:r>
              <a:rPr lang="tr-TR" sz="3800" dirty="0">
                <a:solidFill>
                  <a:schemeClr val="accent5">
                    <a:lumMod val="75000"/>
                  </a:schemeClr>
                </a:solidFill>
                <a:latin typeface="Novecento sans wide Book" pitchFamily="50" charset="-94"/>
              </a:rPr>
              <a:t> </a:t>
            </a:r>
            <a:r>
              <a:rPr lang="en-ZA" sz="3800" dirty="0">
                <a:solidFill>
                  <a:schemeClr val="accent5">
                    <a:lumMod val="75000"/>
                  </a:schemeClr>
                </a:solidFill>
                <a:latin typeface="Novecento sans wide Book" pitchFamily="50" charset="-94"/>
              </a:rPr>
              <a:t>Mapumulo</a:t>
            </a:r>
            <a:endParaRPr lang="tr-TR" sz="3800" dirty="0">
              <a:solidFill>
                <a:schemeClr val="accent5">
                  <a:lumMod val="75000"/>
                </a:schemeClr>
              </a:solidFill>
              <a:latin typeface="Novecento sans wide Book" pitchFamily="50" charset="-94"/>
            </a:endParaRPr>
          </a:p>
        </p:txBody>
      </p:sp>
      <p:sp>
        <p:nvSpPr>
          <p:cNvPr id="71" name="TextBox 70"/>
          <p:cNvSpPr txBox="1"/>
          <p:nvPr/>
        </p:nvSpPr>
        <p:spPr>
          <a:xfrm>
            <a:off x="11970184" y="6081192"/>
            <a:ext cx="3080059" cy="472728"/>
          </a:xfrm>
          <a:prstGeom prst="rect">
            <a:avLst/>
          </a:prstGeom>
          <a:noFill/>
        </p:spPr>
        <p:txBody>
          <a:bodyPr wrap="square" lIns="102396" tIns="51198" rIns="102396" bIns="51198" rtlCol="0">
            <a:spAutoFit/>
          </a:bodyPr>
          <a:lstStyle/>
          <a:p>
            <a:pPr algn="ctr"/>
            <a:r>
              <a:rPr lang="en-ZA" sz="2400" b="1" dirty="0" smtClean="0">
                <a:solidFill>
                  <a:schemeClr val="accent5">
                    <a:lumMod val="75000"/>
                  </a:schemeClr>
                </a:solidFill>
                <a:latin typeface="Novecento sans wide Book" pitchFamily="50" charset="-94"/>
              </a:rPr>
              <a:t>Software Engineer</a:t>
            </a:r>
            <a:endParaRPr lang="tr-TR" sz="2400" b="1" dirty="0">
              <a:solidFill>
                <a:schemeClr val="accent5">
                  <a:lumMod val="75000"/>
                </a:schemeClr>
              </a:solidFill>
              <a:latin typeface="Novecento sans wide Book" pitchFamily="50" charset="-94"/>
            </a:endParaRPr>
          </a:p>
        </p:txBody>
      </p:sp>
      <p:sp>
        <p:nvSpPr>
          <p:cNvPr id="72" name="TextBox 71"/>
          <p:cNvSpPr txBox="1"/>
          <p:nvPr/>
        </p:nvSpPr>
        <p:spPr>
          <a:xfrm>
            <a:off x="11279562" y="6513240"/>
            <a:ext cx="4495426" cy="1703834"/>
          </a:xfrm>
          <a:prstGeom prst="rect">
            <a:avLst/>
          </a:prstGeom>
          <a:noFill/>
        </p:spPr>
        <p:txBody>
          <a:bodyPr wrap="square" lIns="102396" tIns="51198" rIns="102396" bIns="51198" rtlCol="0">
            <a:spAutoFit/>
          </a:bodyPr>
          <a:lstStyle/>
          <a:p>
            <a:pPr algn="ctr"/>
            <a:r>
              <a:rPr lang="en-ZA" sz="2600" dirty="0" smtClean="0">
                <a:solidFill>
                  <a:schemeClr val="accent5">
                    <a:lumMod val="75000"/>
                  </a:schemeClr>
                </a:solidFill>
                <a:latin typeface="Novecento sans wide Book" pitchFamily="50" charset="-94"/>
                <a:cs typeface="Klavika" panose="020B0706030404030204" pitchFamily="34" charset="0"/>
              </a:rPr>
              <a:t>Team resource </a:t>
            </a:r>
            <a:r>
              <a:rPr lang="en-ZA" sz="2600" dirty="0">
                <a:solidFill>
                  <a:schemeClr val="accent5">
                    <a:lumMod val="75000"/>
                  </a:schemeClr>
                </a:solidFill>
                <a:latin typeface="Novecento sans wide Book" pitchFamily="50" charset="-94"/>
                <a:cs typeface="Klavika" panose="020B0706030404030204" pitchFamily="34" charset="0"/>
              </a:rPr>
              <a:t>i</a:t>
            </a:r>
            <a:r>
              <a:rPr lang="en-ZA" sz="2600" dirty="0" smtClean="0">
                <a:solidFill>
                  <a:schemeClr val="accent5">
                    <a:lumMod val="75000"/>
                  </a:schemeClr>
                </a:solidFill>
                <a:latin typeface="Novecento sans wide Book" pitchFamily="50" charset="-94"/>
                <a:cs typeface="Klavika" panose="020B0706030404030204" pitchFamily="34" charset="0"/>
              </a:rPr>
              <a:t>nvestigator that provides the team with modern and valuable information </a:t>
            </a:r>
            <a:endParaRPr lang="tr-TR" sz="2600" dirty="0">
              <a:solidFill>
                <a:schemeClr val="accent5">
                  <a:lumMod val="75000"/>
                </a:schemeClr>
              </a:solidFill>
              <a:latin typeface="Novecento sans wide Book" pitchFamily="50" charset="-94"/>
              <a:cs typeface="Klavika" panose="020B0706030404030204" pitchFamily="34" charset="0"/>
            </a:endParaRPr>
          </a:p>
        </p:txBody>
      </p:sp>
    </p:spTree>
    <p:extLst>
      <p:ext uri="{BB962C8B-B14F-4D97-AF65-F5344CB8AC3E}">
        <p14:creationId xmlns:p14="http://schemas.microsoft.com/office/powerpoint/2010/main" val="411091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185147" y="3389887"/>
            <a:ext cx="11881320" cy="1785104"/>
          </a:xfrm>
          <a:prstGeom prst="rect">
            <a:avLst/>
          </a:prstGeom>
          <a:noFill/>
        </p:spPr>
        <p:txBody>
          <a:bodyPr wrap="square" rtlCol="0">
            <a:spAutoFit/>
          </a:bodyPr>
          <a:lstStyle/>
          <a:p>
            <a:r>
              <a:rPr lang="tr-TR" sz="5500" dirty="0" smtClean="0">
                <a:solidFill>
                  <a:schemeClr val="accent5">
                    <a:lumMod val="75000"/>
                  </a:schemeClr>
                </a:solidFill>
                <a:latin typeface="Novecento sans wide Book" pitchFamily="50" charset="-94"/>
              </a:rPr>
              <a:t>‘</a:t>
            </a:r>
            <a:r>
              <a:rPr lang="en-US" sz="5500" dirty="0" smtClean="0">
                <a:solidFill>
                  <a:schemeClr val="accent5">
                    <a:lumMod val="75000"/>
                  </a:schemeClr>
                </a:solidFill>
                <a:latin typeface="Novecento sans wide Book" pitchFamily="50" charset="-94"/>
              </a:rPr>
              <a:t>Simplicity is the ultimate sophistication.</a:t>
            </a:r>
            <a:r>
              <a:rPr lang="tr-TR" sz="5500" dirty="0" smtClean="0">
                <a:solidFill>
                  <a:schemeClr val="accent5">
                    <a:lumMod val="75000"/>
                  </a:schemeClr>
                </a:solidFill>
                <a:latin typeface="Novecento sans wide Book" pitchFamily="50" charset="-94"/>
              </a:rPr>
              <a:t>’</a:t>
            </a:r>
            <a:endParaRPr lang="tr-TR" sz="5500" dirty="0">
              <a:solidFill>
                <a:schemeClr val="accent5">
                  <a:lumMod val="75000"/>
                </a:schemeClr>
              </a:solidFill>
              <a:latin typeface="Novecento sans wide Book" pitchFamily="50" charset="-94"/>
            </a:endParaRPr>
          </a:p>
        </p:txBody>
      </p:sp>
      <p:sp>
        <p:nvSpPr>
          <p:cNvPr id="6" name="TextBox 5"/>
          <p:cNvSpPr txBox="1"/>
          <p:nvPr/>
        </p:nvSpPr>
        <p:spPr>
          <a:xfrm>
            <a:off x="10364787" y="4476788"/>
            <a:ext cx="4968551" cy="707886"/>
          </a:xfrm>
          <a:prstGeom prst="rect">
            <a:avLst/>
          </a:prstGeom>
          <a:noFill/>
        </p:spPr>
        <p:txBody>
          <a:bodyPr wrap="square" rtlCol="0">
            <a:spAutoFit/>
          </a:bodyPr>
          <a:lstStyle/>
          <a:p>
            <a:r>
              <a:rPr lang="tr-TR" sz="4000" dirty="0" smtClean="0">
                <a:solidFill>
                  <a:schemeClr val="accent5">
                    <a:lumMod val="75000"/>
                  </a:schemeClr>
                </a:solidFill>
                <a:latin typeface="Novecento sans wide Book" pitchFamily="50" charset="-94"/>
              </a:rPr>
              <a:t>-</a:t>
            </a:r>
            <a:r>
              <a:rPr lang="en-US" sz="4000" dirty="0" smtClean="0">
                <a:solidFill>
                  <a:schemeClr val="accent5">
                    <a:lumMod val="75000"/>
                  </a:schemeClr>
                </a:solidFill>
                <a:latin typeface="Novecento sans wide Book" pitchFamily="50" charset="-94"/>
              </a:rPr>
              <a:t>Leonardo da Vinci</a:t>
            </a:r>
            <a:endParaRPr lang="tr-TR" sz="4000" dirty="0">
              <a:solidFill>
                <a:schemeClr val="accent5">
                  <a:lumMod val="75000"/>
                </a:schemeClr>
              </a:solidFill>
              <a:latin typeface="Novecento sans wide Book" pitchFamily="50" charset="-94"/>
            </a:endParaRPr>
          </a:p>
        </p:txBody>
      </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48845" y="3767259"/>
            <a:ext cx="1830859" cy="18767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410" y="3409487"/>
            <a:ext cx="825397" cy="2592288"/>
          </a:xfrm>
          <a:prstGeom prst="rect">
            <a:avLst/>
          </a:prstGeom>
        </p:spPr>
      </p:pic>
    </p:spTree>
    <p:extLst>
      <p:ext uri="{BB962C8B-B14F-4D97-AF65-F5344CB8AC3E}">
        <p14:creationId xmlns:p14="http://schemas.microsoft.com/office/powerpoint/2010/main" val="333161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7088187" y="4136977"/>
            <a:ext cx="4572000"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smtClean="0">
                <a:solidFill>
                  <a:schemeClr val="accent5">
                    <a:lumMod val="75000"/>
                  </a:schemeClr>
                </a:solidFill>
                <a:latin typeface="Novecento sans wide Book" pitchFamily="50" charset="-94"/>
              </a:rPr>
              <a:t>The Team</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5241131" y="2859087"/>
            <a:ext cx="2304256" cy="2304256"/>
          </a:xfrm>
          <a:prstGeom prst="ellipse">
            <a:avLst/>
          </a:prstGeom>
          <a:blipFill dpi="0" rotWithShape="1">
            <a:blip r:embed="rId4" cstate="print">
              <a:extLst>
                <a:ext uri="{28A0092B-C50C-407E-A947-70E740481C1C}">
                  <a14:useLocalDpi xmlns:a14="http://schemas.microsoft.com/office/drawing/2010/main" val="0"/>
                </a:ext>
              </a:extLst>
            </a:blip>
            <a:srcRect/>
            <a:stretch>
              <a:fillRect l="-299" t="-10167" r="299" b="-43521"/>
            </a:stretch>
          </a:bli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baseline="-25000" dirty="0"/>
          </a:p>
        </p:txBody>
      </p:sp>
      <p:sp>
        <p:nvSpPr>
          <p:cNvPr id="56" name="Oval 55"/>
          <p:cNvSpPr>
            <a:spLocks/>
          </p:cNvSpPr>
          <p:nvPr/>
        </p:nvSpPr>
        <p:spPr>
          <a:xfrm>
            <a:off x="10517187" y="2857555"/>
            <a:ext cx="2304256" cy="2304256"/>
          </a:xfrm>
          <a:prstGeom prst="ellipse">
            <a:avLst/>
          </a:prstGeom>
          <a:blipFill dpi="0" rotWithShape="1">
            <a:blip r:embed="rId5" cstate="print">
              <a:extLst>
                <a:ext uri="{28A0092B-C50C-407E-A947-70E740481C1C}">
                  <a14:useLocalDpi xmlns:a14="http://schemas.microsoft.com/office/drawing/2010/main" val="0"/>
                </a:ext>
              </a:extLst>
            </a:blip>
            <a:srcRect/>
            <a:stretch>
              <a:fillRect l="653" t="-7820" r="-653" b="-41732"/>
            </a:stretch>
          </a:bli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baseline="-25000"/>
          </a:p>
        </p:txBody>
      </p:sp>
      <p:sp>
        <p:nvSpPr>
          <p:cNvPr id="60" name="TextBox 59"/>
          <p:cNvSpPr txBox="1"/>
          <p:nvPr/>
        </p:nvSpPr>
        <p:spPr>
          <a:xfrm>
            <a:off x="4846329" y="5507864"/>
            <a:ext cx="3080058" cy="615553"/>
          </a:xfrm>
          <a:prstGeom prst="rect">
            <a:avLst/>
          </a:prstGeom>
          <a:noFill/>
        </p:spPr>
        <p:txBody>
          <a:bodyPr wrap="square" rtlCol="0">
            <a:spAutoFit/>
          </a:bodyPr>
          <a:lstStyle/>
          <a:p>
            <a:pPr algn="ctr"/>
            <a:r>
              <a:rPr lang="en-ZA" sz="3400" dirty="0" smtClean="0">
                <a:solidFill>
                  <a:schemeClr val="accent5">
                    <a:lumMod val="75000"/>
                  </a:schemeClr>
                </a:solidFill>
                <a:latin typeface="Novecento sans wide Book" pitchFamily="50" charset="-94"/>
              </a:rPr>
              <a:t>Ruth </a:t>
            </a:r>
            <a:r>
              <a:rPr lang="en-ZA" sz="3400" dirty="0" err="1" smtClean="0">
                <a:solidFill>
                  <a:schemeClr val="accent5">
                    <a:lumMod val="75000"/>
                  </a:schemeClr>
                </a:solidFill>
                <a:latin typeface="Novecento sans wide Book" pitchFamily="50" charset="-94"/>
              </a:rPr>
              <a:t>Ojo</a:t>
            </a:r>
            <a:endParaRPr lang="tr-TR" sz="3400" dirty="0">
              <a:solidFill>
                <a:schemeClr val="accent5">
                  <a:lumMod val="75000"/>
                </a:schemeClr>
              </a:solidFill>
              <a:latin typeface="Novecento sans wide Book" pitchFamily="50" charset="-94"/>
            </a:endParaRPr>
          </a:p>
        </p:txBody>
      </p:sp>
      <p:sp>
        <p:nvSpPr>
          <p:cNvPr id="64" name="TextBox 63"/>
          <p:cNvSpPr txBox="1"/>
          <p:nvPr/>
        </p:nvSpPr>
        <p:spPr>
          <a:xfrm>
            <a:off x="5494401" y="6081191"/>
            <a:ext cx="1800200" cy="430887"/>
          </a:xfrm>
          <a:prstGeom prst="rect">
            <a:avLst/>
          </a:prstGeom>
          <a:noFill/>
        </p:spPr>
        <p:txBody>
          <a:bodyPr wrap="square" rtlCol="0">
            <a:spAutoFit/>
          </a:bodyPr>
          <a:lstStyle/>
          <a:p>
            <a:pPr algn="ctr"/>
            <a:r>
              <a:rPr lang="en-ZA" sz="2200" b="1" dirty="0" smtClean="0">
                <a:solidFill>
                  <a:schemeClr val="accent5">
                    <a:lumMod val="75000"/>
                  </a:schemeClr>
                </a:solidFill>
                <a:latin typeface="Novecento sans wide Book" pitchFamily="50" charset="-94"/>
              </a:rPr>
              <a:t>Developer</a:t>
            </a:r>
            <a:endParaRPr lang="tr-TR" sz="2200" b="1" dirty="0">
              <a:solidFill>
                <a:schemeClr val="accent5">
                  <a:lumMod val="75000"/>
                </a:schemeClr>
              </a:solidFill>
              <a:latin typeface="Novecento sans wide Book" pitchFamily="50" charset="-94"/>
            </a:endParaRPr>
          </a:p>
        </p:txBody>
      </p:sp>
      <p:sp>
        <p:nvSpPr>
          <p:cNvPr id="65" name="TextBox 64"/>
          <p:cNvSpPr txBox="1"/>
          <p:nvPr/>
        </p:nvSpPr>
        <p:spPr>
          <a:xfrm>
            <a:off x="4846329" y="6513239"/>
            <a:ext cx="3080058" cy="1200329"/>
          </a:xfrm>
          <a:prstGeom prst="rect">
            <a:avLst/>
          </a:prstGeom>
          <a:noFill/>
        </p:spPr>
        <p:txBody>
          <a:bodyPr wrap="square" rtlCol="0">
            <a:spAutoFit/>
          </a:bodyPr>
          <a:lstStyle/>
          <a:p>
            <a:pPr algn="ctr"/>
            <a:r>
              <a:rPr lang="en-ZA" sz="2400" dirty="0" smtClean="0">
                <a:solidFill>
                  <a:schemeClr val="accent5">
                    <a:lumMod val="75000"/>
                  </a:schemeClr>
                </a:solidFill>
                <a:latin typeface="Novecento sans wide Book" pitchFamily="50" charset="-94"/>
                <a:cs typeface="Klavika" panose="020B0706030404030204" pitchFamily="34" charset="0"/>
              </a:rPr>
              <a:t>Team planner</a:t>
            </a:r>
            <a:r>
              <a:rPr lang="en-ZA" sz="2400" dirty="0">
                <a:solidFill>
                  <a:schemeClr val="accent5">
                    <a:lumMod val="75000"/>
                  </a:schemeClr>
                </a:solidFill>
                <a:latin typeface="Novecento sans wide Book" pitchFamily="50" charset="-94"/>
                <a:cs typeface="Klavika" panose="020B0706030404030204" pitchFamily="34" charset="0"/>
              </a:rPr>
              <a:t> </a:t>
            </a:r>
            <a:r>
              <a:rPr lang="en-ZA" sz="2400" dirty="0" smtClean="0">
                <a:solidFill>
                  <a:schemeClr val="accent5">
                    <a:lumMod val="75000"/>
                  </a:schemeClr>
                </a:solidFill>
                <a:latin typeface="Novecento sans wide Book" pitchFamily="50" charset="-94"/>
                <a:cs typeface="Klavika" panose="020B0706030404030204" pitchFamily="34" charset="0"/>
              </a:rPr>
              <a:t>that keeps the team on the objective track </a:t>
            </a:r>
            <a:endParaRPr lang="tr-TR" sz="2400" dirty="0">
              <a:solidFill>
                <a:schemeClr val="accent5">
                  <a:lumMod val="75000"/>
                </a:schemeClr>
              </a:solidFill>
              <a:latin typeface="Novecento sans wide Book" pitchFamily="50" charset="-94"/>
              <a:cs typeface="Klavika" panose="020B0706030404030204" pitchFamily="34" charset="0"/>
            </a:endParaRPr>
          </a:p>
        </p:txBody>
      </p:sp>
      <p:sp>
        <p:nvSpPr>
          <p:cNvPr id="70" name="TextBox 69"/>
          <p:cNvSpPr txBox="1"/>
          <p:nvPr/>
        </p:nvSpPr>
        <p:spPr>
          <a:xfrm>
            <a:off x="10136187" y="5507864"/>
            <a:ext cx="3080058" cy="615553"/>
          </a:xfrm>
          <a:prstGeom prst="rect">
            <a:avLst/>
          </a:prstGeom>
          <a:noFill/>
        </p:spPr>
        <p:txBody>
          <a:bodyPr wrap="square" rtlCol="0">
            <a:spAutoFit/>
          </a:bodyPr>
          <a:lstStyle/>
          <a:p>
            <a:pPr algn="ctr"/>
            <a:r>
              <a:rPr lang="en-ZA" sz="3400" dirty="0" smtClean="0">
                <a:solidFill>
                  <a:schemeClr val="accent5">
                    <a:lumMod val="75000"/>
                  </a:schemeClr>
                </a:solidFill>
                <a:latin typeface="Novecento sans wide Book" pitchFamily="50" charset="-94"/>
              </a:rPr>
              <a:t>Maria </a:t>
            </a:r>
            <a:r>
              <a:rPr lang="en-ZA" sz="3400" dirty="0" err="1" smtClean="0">
                <a:solidFill>
                  <a:schemeClr val="accent5">
                    <a:lumMod val="75000"/>
                  </a:schemeClr>
                </a:solidFill>
                <a:latin typeface="Novecento sans wide Book" pitchFamily="50" charset="-94"/>
              </a:rPr>
              <a:t>Qumayo</a:t>
            </a:r>
            <a:endParaRPr lang="tr-TR" sz="3400" dirty="0">
              <a:solidFill>
                <a:schemeClr val="accent5">
                  <a:lumMod val="75000"/>
                </a:schemeClr>
              </a:solidFill>
              <a:latin typeface="Novecento sans wide Book" pitchFamily="50" charset="-94"/>
            </a:endParaRPr>
          </a:p>
        </p:txBody>
      </p:sp>
      <p:sp>
        <p:nvSpPr>
          <p:cNvPr id="71" name="TextBox 70"/>
          <p:cNvSpPr txBox="1"/>
          <p:nvPr/>
        </p:nvSpPr>
        <p:spPr>
          <a:xfrm>
            <a:off x="10784259" y="6081191"/>
            <a:ext cx="1800200" cy="430887"/>
          </a:xfrm>
          <a:prstGeom prst="rect">
            <a:avLst/>
          </a:prstGeom>
          <a:noFill/>
        </p:spPr>
        <p:txBody>
          <a:bodyPr wrap="square" rtlCol="0">
            <a:spAutoFit/>
          </a:bodyPr>
          <a:lstStyle/>
          <a:p>
            <a:pPr algn="ctr"/>
            <a:r>
              <a:rPr lang="en-ZA" sz="2200" b="1" dirty="0" smtClean="0">
                <a:solidFill>
                  <a:schemeClr val="accent5">
                    <a:lumMod val="75000"/>
                  </a:schemeClr>
                </a:solidFill>
                <a:latin typeface="Novecento sans wide Book" pitchFamily="50" charset="-94"/>
              </a:rPr>
              <a:t>Developer</a:t>
            </a:r>
            <a:endParaRPr lang="tr-TR" sz="2200" b="1" dirty="0">
              <a:solidFill>
                <a:schemeClr val="accent5">
                  <a:lumMod val="75000"/>
                </a:schemeClr>
              </a:solidFill>
              <a:latin typeface="Novecento sans wide Book" pitchFamily="50" charset="-94"/>
            </a:endParaRPr>
          </a:p>
        </p:txBody>
      </p:sp>
      <p:sp>
        <p:nvSpPr>
          <p:cNvPr id="72" name="TextBox 71"/>
          <p:cNvSpPr txBox="1"/>
          <p:nvPr/>
        </p:nvSpPr>
        <p:spPr>
          <a:xfrm>
            <a:off x="10084923" y="6513239"/>
            <a:ext cx="3404064" cy="1200329"/>
          </a:xfrm>
          <a:prstGeom prst="rect">
            <a:avLst/>
          </a:prstGeom>
          <a:noFill/>
        </p:spPr>
        <p:txBody>
          <a:bodyPr wrap="square" rtlCol="0">
            <a:spAutoFit/>
          </a:bodyPr>
          <a:lstStyle/>
          <a:p>
            <a:pPr algn="ctr"/>
            <a:r>
              <a:rPr lang="en-ZA" sz="2400" dirty="0" smtClean="0">
                <a:solidFill>
                  <a:schemeClr val="accent5">
                    <a:lumMod val="75000"/>
                  </a:schemeClr>
                </a:solidFill>
                <a:latin typeface="Novecento sans wide Book" pitchFamily="50" charset="-94"/>
                <a:cs typeface="Klavika" panose="020B0706030404030204" pitchFamily="34" charset="0"/>
              </a:rPr>
              <a:t>Team shaper</a:t>
            </a:r>
            <a:r>
              <a:rPr lang="en-ZA" sz="2400" dirty="0">
                <a:solidFill>
                  <a:schemeClr val="accent5">
                    <a:lumMod val="75000"/>
                  </a:schemeClr>
                </a:solidFill>
                <a:latin typeface="Novecento sans wide Book" pitchFamily="50" charset="-94"/>
                <a:cs typeface="Klavika" panose="020B0706030404030204" pitchFamily="34" charset="0"/>
              </a:rPr>
              <a:t> </a:t>
            </a:r>
            <a:r>
              <a:rPr lang="en-ZA" sz="2400" dirty="0" smtClean="0">
                <a:solidFill>
                  <a:schemeClr val="accent5">
                    <a:lumMod val="75000"/>
                  </a:schemeClr>
                </a:solidFill>
                <a:latin typeface="Novecento sans wide Book" pitchFamily="50" charset="-94"/>
                <a:cs typeface="Klavika" panose="020B0706030404030204" pitchFamily="34" charset="0"/>
              </a:rPr>
              <a:t>that provides the team with structure and direction</a:t>
            </a:r>
            <a:endParaRPr lang="tr-TR" sz="2400" dirty="0">
              <a:solidFill>
                <a:schemeClr val="accent5">
                  <a:lumMod val="75000"/>
                </a:schemeClr>
              </a:solidFill>
              <a:latin typeface="Novecento sans wide Book" pitchFamily="50" charset="-94"/>
              <a:cs typeface="Klavika" panose="020B0706030404030204" pitchFamily="34" charset="0"/>
            </a:endParaRPr>
          </a:p>
        </p:txBody>
      </p:sp>
    </p:spTree>
    <p:extLst>
      <p:ext uri="{BB962C8B-B14F-4D97-AF65-F5344CB8AC3E}">
        <p14:creationId xmlns:p14="http://schemas.microsoft.com/office/powerpoint/2010/main" val="327704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System Requirements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1451312"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p:cNvSpPr txBox="1"/>
          <p:nvPr/>
        </p:nvSpPr>
        <p:spPr>
          <a:xfrm>
            <a:off x="1872779" y="2806234"/>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A system that implements a login hierarchy</a:t>
            </a:r>
            <a:r>
              <a:rPr lang="tr-TR" dirty="0" smtClean="0">
                <a:solidFill>
                  <a:schemeClr val="accent5">
                    <a:lumMod val="75000"/>
                  </a:schemeClr>
                </a:solidFill>
                <a:latin typeface="Novecento sans wide Book" pitchFamily="50" charset="-94"/>
                <a:cs typeface="Klavika" panose="020B0706030404030204" pitchFamily="34" charset="0"/>
              </a:rPr>
              <a:t> </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56" name="TextBox 55"/>
          <p:cNvSpPr txBox="1"/>
          <p:nvPr/>
        </p:nvSpPr>
        <p:spPr>
          <a:xfrm>
            <a:off x="1872779" y="3472828"/>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Allows users to enter forms at their specific hierarchical level</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57" name="Oval 56"/>
          <p:cNvSpPr/>
          <p:nvPr/>
        </p:nvSpPr>
        <p:spPr>
          <a:xfrm>
            <a:off x="1451312"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1451312"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1872779" y="4084588"/>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Implement a normalized database of a large system</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1872779" y="4751182"/>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Provide administrators access to records and statistics</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Provide security and encryption of sensitive data</a:t>
            </a:r>
            <a:endParaRPr lang="tr-TR" dirty="0">
              <a:solidFill>
                <a:schemeClr val="accent5">
                  <a:lumMod val="75000"/>
                </a:schemeClr>
              </a:solidFill>
              <a:latin typeface="Novecento sans wide Book" pitchFamily="50" charset="-94"/>
              <a:cs typeface="Klavika" panose="020B0706030404030204" pitchFamily="34" charset="0"/>
            </a:endParaRPr>
          </a:p>
        </p:txBody>
      </p:sp>
    </p:spTree>
    <p:extLst>
      <p:ext uri="{BB962C8B-B14F-4D97-AF65-F5344CB8AC3E}">
        <p14:creationId xmlns:p14="http://schemas.microsoft.com/office/powerpoint/2010/main" val="335024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788890" y="939006"/>
            <a:ext cx="14601613" cy="923330"/>
          </a:xfrm>
          <a:prstGeom prst="rect">
            <a:avLst/>
          </a:prstGeom>
          <a:noFill/>
        </p:spPr>
        <p:txBody>
          <a:bodyPr wrap="square" rtlCol="0">
            <a:spAutoFit/>
          </a:bodyPr>
          <a:lstStyle/>
          <a:p>
            <a:r>
              <a:rPr lang="en-US" sz="5400" dirty="0" smtClean="0">
                <a:solidFill>
                  <a:schemeClr val="accent5">
                    <a:lumMod val="75000"/>
                  </a:schemeClr>
                </a:solidFill>
                <a:latin typeface="Novecento sans wide Book" pitchFamily="50" charset="-94"/>
              </a:rPr>
              <a:t>Patient Information Management System</a:t>
            </a:r>
            <a:endParaRPr lang="tr-TR" sz="5400" dirty="0">
              <a:solidFill>
                <a:schemeClr val="accent5">
                  <a:lumMod val="75000"/>
                </a:schemeClr>
              </a:solidFill>
              <a:latin typeface="Novecento sans wide Book" pitchFamily="50" charset="-94"/>
            </a:endParaRPr>
          </a:p>
        </p:txBody>
      </p:sp>
      <p:sp>
        <p:nvSpPr>
          <p:cNvPr id="9" name="TextBox 8"/>
          <p:cNvSpPr txBox="1"/>
          <p:nvPr/>
        </p:nvSpPr>
        <p:spPr>
          <a:xfrm>
            <a:off x="1423433" y="2696815"/>
            <a:ext cx="15355002" cy="4247317"/>
          </a:xfrm>
          <a:prstGeom prst="rect">
            <a:avLst/>
          </a:prstGeom>
          <a:noFill/>
        </p:spPr>
        <p:txBody>
          <a:bodyPr wrap="square" rtlCol="0">
            <a:spAutoFit/>
          </a:bodyPr>
          <a:lstStyle/>
          <a:p>
            <a:r>
              <a:rPr lang="en-US" sz="3000" dirty="0" smtClean="0">
                <a:solidFill>
                  <a:schemeClr val="accent5">
                    <a:lumMod val="75000"/>
                  </a:schemeClr>
                </a:solidFill>
                <a:latin typeface="Novecento sans wide Book" pitchFamily="50" charset="-94"/>
                <a:cs typeface="Klavika" panose="020B0706030404030204" pitchFamily="34" charset="0"/>
              </a:rPr>
              <a:t>Our current project is to implement a working database management system that provides statistics and information. Users will also be able to input multiple forms of data. The purpose of this system is to streamline to data input to the system. The current problems with the system is the rate of data capturing is not rapid enough to keep up with the intake of patients &amp; data.</a:t>
            </a:r>
            <a:br>
              <a:rPr lang="en-US" sz="3000" dirty="0" smtClean="0">
                <a:solidFill>
                  <a:schemeClr val="accent5">
                    <a:lumMod val="75000"/>
                  </a:schemeClr>
                </a:solidFill>
                <a:latin typeface="Novecento sans wide Book" pitchFamily="50" charset="-94"/>
                <a:cs typeface="Klavika" panose="020B0706030404030204" pitchFamily="34" charset="0"/>
              </a:rPr>
            </a:br>
            <a:r>
              <a:rPr lang="en-US" sz="3000" dirty="0" smtClean="0">
                <a:solidFill>
                  <a:schemeClr val="accent5">
                    <a:lumMod val="75000"/>
                  </a:schemeClr>
                </a:solidFill>
                <a:latin typeface="Novecento sans wide Book" pitchFamily="50" charset="-94"/>
                <a:cs typeface="Klavika" panose="020B0706030404030204" pitchFamily="34" charset="0"/>
              </a:rPr>
              <a:t/>
            </a:r>
            <a:br>
              <a:rPr lang="en-US" sz="3000" dirty="0" smtClean="0">
                <a:solidFill>
                  <a:schemeClr val="accent5">
                    <a:lumMod val="75000"/>
                  </a:schemeClr>
                </a:solidFill>
                <a:latin typeface="Novecento sans wide Book" pitchFamily="50" charset="-94"/>
                <a:cs typeface="Klavika" panose="020B0706030404030204" pitchFamily="34" charset="0"/>
              </a:rPr>
            </a:br>
            <a:r>
              <a:rPr lang="en-US" sz="3000" dirty="0" smtClean="0">
                <a:solidFill>
                  <a:schemeClr val="accent5">
                    <a:lumMod val="75000"/>
                  </a:schemeClr>
                </a:solidFill>
                <a:latin typeface="Novecento sans wide Book" pitchFamily="50" charset="-94"/>
                <a:cs typeface="Klavika" panose="020B0706030404030204" pitchFamily="34" charset="0"/>
              </a:rPr>
              <a:t>Our job is to streamline this process as well as providing security and ultra-modern minimalistic usability. The system will provide fast response times and an optimized database system.  </a:t>
            </a:r>
            <a:endParaRPr lang="tr-TR" sz="3000" dirty="0">
              <a:solidFill>
                <a:schemeClr val="accent5">
                  <a:lumMod val="75000"/>
                </a:schemeClr>
              </a:solidFill>
              <a:latin typeface="Novecento sans wide Book" pitchFamily="50" charset="-94"/>
              <a:cs typeface="Klavika" panose="020B07060304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0712" y="104527"/>
            <a:ext cx="825397" cy="2592288"/>
          </a:xfrm>
          <a:prstGeom prst="rect">
            <a:avLst/>
          </a:prstGeom>
        </p:spPr>
      </p:pic>
    </p:spTree>
    <p:extLst>
      <p:ext uri="{BB962C8B-B14F-4D97-AF65-F5344CB8AC3E}">
        <p14:creationId xmlns:p14="http://schemas.microsoft.com/office/powerpoint/2010/main" val="94633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tr-TR" sz="5000" dirty="0">
                <a:solidFill>
                  <a:schemeClr val="accent5">
                    <a:lumMod val="75000"/>
                  </a:schemeClr>
                </a:solidFill>
                <a:latin typeface="Novecento sans wide Book" pitchFamily="50" charset="-94"/>
              </a:rPr>
              <a:t>P</a:t>
            </a:r>
            <a:r>
              <a:rPr lang="tr-TR" sz="5000" dirty="0" smtClean="0">
                <a:solidFill>
                  <a:schemeClr val="accent5">
                    <a:lumMod val="75000"/>
                  </a:schemeClr>
                </a:solidFill>
                <a:latin typeface="Novecento sans wide Book" pitchFamily="50" charset="-94"/>
              </a:rPr>
              <a:t>latforms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pic>
        <p:nvPicPr>
          <p:cNvPr id="11" name="Picture 1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825585" y="2912839"/>
            <a:ext cx="5840282" cy="3968253"/>
          </a:xfrm>
          <a:prstGeom prst="rect">
            <a:avLst/>
          </a:prstGeom>
        </p:spPr>
      </p:pic>
      <p:pic>
        <p:nvPicPr>
          <p:cNvPr id="14" name="Picture 13"/>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529963" y="3488903"/>
            <a:ext cx="4279365" cy="2780953"/>
          </a:xfrm>
          <a:prstGeom prst="rect">
            <a:avLst/>
          </a:prstGeom>
        </p:spPr>
      </p:pic>
      <p:pic>
        <p:nvPicPr>
          <p:cNvPr id="15" name="Picture 14"/>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76835" y="2912839"/>
            <a:ext cx="2391862" cy="3506020"/>
          </a:xfrm>
          <a:prstGeom prst="rect">
            <a:avLst/>
          </a:prstGeom>
        </p:spPr>
      </p:pic>
      <p:sp>
        <p:nvSpPr>
          <p:cNvPr id="17" name="TextBox 16"/>
          <p:cNvSpPr txBox="1"/>
          <p:nvPr/>
        </p:nvSpPr>
        <p:spPr>
          <a:xfrm>
            <a:off x="1944787" y="6665245"/>
            <a:ext cx="3240360" cy="707886"/>
          </a:xfrm>
          <a:prstGeom prst="rect">
            <a:avLst/>
          </a:prstGeom>
          <a:noFill/>
        </p:spPr>
        <p:txBody>
          <a:bodyPr wrap="square" rtlCol="0">
            <a:spAutoFit/>
          </a:bodyPr>
          <a:lstStyle/>
          <a:p>
            <a:pPr algn="ctr"/>
            <a:r>
              <a:rPr lang="tr-TR" sz="4000" dirty="0" smtClean="0">
                <a:solidFill>
                  <a:schemeClr val="accent5">
                    <a:lumMod val="75000"/>
                  </a:schemeClr>
                </a:solidFill>
                <a:latin typeface="Novecento sans wide Book" pitchFamily="50" charset="-94"/>
              </a:rPr>
              <a:t>mobıle</a:t>
            </a:r>
            <a:endParaRPr lang="tr-TR" sz="4000" dirty="0">
              <a:solidFill>
                <a:schemeClr val="accent5">
                  <a:lumMod val="75000"/>
                </a:schemeClr>
              </a:solidFill>
              <a:latin typeface="Novecento sans wide Book" pitchFamily="50" charset="-94"/>
            </a:endParaRPr>
          </a:p>
        </p:txBody>
      </p:sp>
      <p:sp>
        <p:nvSpPr>
          <p:cNvPr id="18" name="TextBox 17"/>
          <p:cNvSpPr txBox="1"/>
          <p:nvPr/>
        </p:nvSpPr>
        <p:spPr>
          <a:xfrm>
            <a:off x="7129363" y="6665245"/>
            <a:ext cx="3240360" cy="707886"/>
          </a:xfrm>
          <a:prstGeom prst="rect">
            <a:avLst/>
          </a:prstGeom>
          <a:noFill/>
        </p:spPr>
        <p:txBody>
          <a:bodyPr wrap="square" rtlCol="0">
            <a:spAutoFit/>
          </a:bodyPr>
          <a:lstStyle/>
          <a:p>
            <a:pPr algn="ctr"/>
            <a:r>
              <a:rPr lang="tr-TR" sz="4000" dirty="0" smtClean="0">
                <a:solidFill>
                  <a:schemeClr val="accent5">
                    <a:lumMod val="75000"/>
                  </a:schemeClr>
                </a:solidFill>
                <a:latin typeface="Novecento sans wide Book" pitchFamily="50" charset="-94"/>
              </a:rPr>
              <a:t>desktop</a:t>
            </a:r>
            <a:endParaRPr lang="tr-TR" sz="4000" dirty="0">
              <a:solidFill>
                <a:schemeClr val="accent5">
                  <a:lumMod val="75000"/>
                </a:schemeClr>
              </a:solidFill>
              <a:latin typeface="Novecento sans wide Book" pitchFamily="50" charset="-94"/>
            </a:endParaRPr>
          </a:p>
        </p:txBody>
      </p:sp>
      <p:sp>
        <p:nvSpPr>
          <p:cNvPr id="19" name="TextBox 18"/>
          <p:cNvSpPr txBox="1"/>
          <p:nvPr/>
        </p:nvSpPr>
        <p:spPr>
          <a:xfrm>
            <a:off x="13136920" y="6665245"/>
            <a:ext cx="3240360" cy="707886"/>
          </a:xfrm>
          <a:prstGeom prst="rect">
            <a:avLst/>
          </a:prstGeom>
          <a:noFill/>
        </p:spPr>
        <p:txBody>
          <a:bodyPr wrap="square" rtlCol="0">
            <a:spAutoFit/>
          </a:bodyPr>
          <a:lstStyle/>
          <a:p>
            <a:pPr algn="ctr"/>
            <a:r>
              <a:rPr lang="tr-TR" sz="4000" dirty="0" smtClean="0">
                <a:solidFill>
                  <a:schemeClr val="accent5">
                    <a:lumMod val="75000"/>
                  </a:schemeClr>
                </a:solidFill>
                <a:latin typeface="Novecento sans wide Book" pitchFamily="50" charset="-94"/>
              </a:rPr>
              <a:t>portable</a:t>
            </a:r>
            <a:endParaRPr lang="tr-TR" sz="4000" dirty="0">
              <a:solidFill>
                <a:schemeClr val="accent5">
                  <a:lumMod val="75000"/>
                </a:schemeClr>
              </a:solidFill>
              <a:latin typeface="Novecento sans wide Book" pitchFamily="50" charset="-94"/>
            </a:endParaRPr>
          </a:p>
        </p:txBody>
      </p:sp>
    </p:spTree>
    <p:extLst>
      <p:ext uri="{BB962C8B-B14F-4D97-AF65-F5344CB8AC3E}">
        <p14:creationId xmlns:p14="http://schemas.microsoft.com/office/powerpoint/2010/main" val="419538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969123" y="610905"/>
            <a:ext cx="8136904" cy="861774"/>
          </a:xfrm>
          <a:prstGeom prst="rect">
            <a:avLst/>
          </a:prstGeom>
          <a:noFill/>
        </p:spPr>
        <p:txBody>
          <a:bodyPr wrap="square" rtlCol="0">
            <a:spAutoFit/>
          </a:bodyPr>
          <a:lstStyle/>
          <a:p>
            <a:pPr algn="ctr"/>
            <a:r>
              <a:rPr lang="en-US" sz="5000" dirty="0" smtClean="0">
                <a:solidFill>
                  <a:schemeClr val="accent5">
                    <a:lumMod val="75000"/>
                  </a:schemeClr>
                </a:solidFill>
                <a:latin typeface="Novecento sans wide Book" pitchFamily="50" charset="-94"/>
              </a:rPr>
              <a:t>Possible Challenges</a:t>
            </a:r>
            <a:endParaRPr lang="tr-TR" sz="5000" dirty="0">
              <a:solidFill>
                <a:schemeClr val="accent5">
                  <a:lumMod val="75000"/>
                </a:schemeClr>
              </a:solidFill>
              <a:latin typeface="Novecento sans wide Book" pitchFamily="50" charset="-9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54536" y="-2460908"/>
            <a:ext cx="1168254" cy="9003175"/>
          </a:xfrm>
          <a:prstGeom prst="rect">
            <a:avLst/>
          </a:prstGeom>
        </p:spPr>
      </p:pic>
      <p:sp>
        <p:nvSpPr>
          <p:cNvPr id="48" name="Oval 47"/>
          <p:cNvSpPr/>
          <p:nvPr/>
        </p:nvSpPr>
        <p:spPr>
          <a:xfrm>
            <a:off x="1451312" y="3072900"/>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val 51"/>
          <p:cNvSpPr/>
          <p:nvPr/>
        </p:nvSpPr>
        <p:spPr>
          <a:xfrm>
            <a:off x="2555568" y="372271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p:cNvSpPr txBox="1"/>
          <p:nvPr/>
        </p:nvSpPr>
        <p:spPr>
          <a:xfrm>
            <a:off x="1872779" y="2806234"/>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Database design: </a:t>
            </a:r>
            <a:r>
              <a:rPr lang="tr-TR" dirty="0" smtClean="0">
                <a:solidFill>
                  <a:schemeClr val="accent5">
                    <a:lumMod val="75000"/>
                  </a:schemeClr>
                </a:solidFill>
                <a:latin typeface="Novecento sans wide Book" pitchFamily="50" charset="-94"/>
                <a:cs typeface="Klavika" panose="020B0706030404030204" pitchFamily="34" charset="0"/>
              </a:rPr>
              <a:t> </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56" name="TextBox 55"/>
          <p:cNvSpPr txBox="1"/>
          <p:nvPr/>
        </p:nvSpPr>
        <p:spPr>
          <a:xfrm>
            <a:off x="2977035" y="3472828"/>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Complex</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57" name="Oval 56"/>
          <p:cNvSpPr/>
          <p:nvPr/>
        </p:nvSpPr>
        <p:spPr>
          <a:xfrm>
            <a:off x="2555568" y="435125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Oval 59"/>
          <p:cNvSpPr/>
          <p:nvPr/>
        </p:nvSpPr>
        <p:spPr>
          <a:xfrm>
            <a:off x="2555568" y="5001068"/>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TextBox 63"/>
          <p:cNvSpPr txBox="1"/>
          <p:nvPr/>
        </p:nvSpPr>
        <p:spPr>
          <a:xfrm>
            <a:off x="2977035" y="4084588"/>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Large</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5" name="TextBox 64"/>
          <p:cNvSpPr txBox="1"/>
          <p:nvPr/>
        </p:nvSpPr>
        <p:spPr>
          <a:xfrm>
            <a:off x="2977035" y="4751182"/>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Generic</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66" name="Oval 65"/>
          <p:cNvSpPr/>
          <p:nvPr/>
        </p:nvSpPr>
        <p:spPr>
          <a:xfrm>
            <a:off x="1451312" y="5618334"/>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Oval 66"/>
          <p:cNvSpPr/>
          <p:nvPr/>
        </p:nvSpPr>
        <p:spPr>
          <a:xfrm>
            <a:off x="2555568" y="6283801"/>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TextBox 67"/>
          <p:cNvSpPr txBox="1"/>
          <p:nvPr/>
        </p:nvSpPr>
        <p:spPr>
          <a:xfrm>
            <a:off x="1872779" y="5351668"/>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Generic Programming</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0" name="TextBox 69"/>
          <p:cNvSpPr txBox="1"/>
          <p:nvPr/>
        </p:nvSpPr>
        <p:spPr>
          <a:xfrm>
            <a:off x="2977035" y="6033915"/>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Polymorphic Code</a:t>
            </a:r>
            <a:endParaRPr lang="tr-TR" dirty="0">
              <a:solidFill>
                <a:schemeClr val="accent5">
                  <a:lumMod val="75000"/>
                </a:schemeClr>
              </a:solidFill>
              <a:latin typeface="Novecento sans wide Book" pitchFamily="50" charset="-94"/>
              <a:cs typeface="Klavika" panose="020B0706030404030204" pitchFamily="34" charset="0"/>
            </a:endParaRPr>
          </a:p>
        </p:txBody>
      </p:sp>
      <p:sp>
        <p:nvSpPr>
          <p:cNvPr id="71" name="Oval 70"/>
          <p:cNvSpPr/>
          <p:nvPr/>
        </p:nvSpPr>
        <p:spPr>
          <a:xfrm>
            <a:off x="2555568" y="6912341"/>
            <a:ext cx="172351" cy="17235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3" name="TextBox 72"/>
          <p:cNvSpPr txBox="1"/>
          <p:nvPr/>
        </p:nvSpPr>
        <p:spPr>
          <a:xfrm>
            <a:off x="2977035" y="6645675"/>
            <a:ext cx="15769752" cy="646331"/>
          </a:xfrm>
          <a:prstGeom prst="rect">
            <a:avLst/>
          </a:prstGeom>
          <a:noFill/>
        </p:spPr>
        <p:txBody>
          <a:bodyPr wrap="square" rtlCol="0">
            <a:spAutoFit/>
          </a:bodyPr>
          <a:lstStyle/>
          <a:p>
            <a:r>
              <a:rPr lang="en-US" dirty="0" smtClean="0">
                <a:solidFill>
                  <a:schemeClr val="accent5">
                    <a:lumMod val="75000"/>
                  </a:schemeClr>
                </a:solidFill>
                <a:latin typeface="Novecento sans wide Book" pitchFamily="50" charset="-94"/>
                <a:cs typeface="Klavika" panose="020B0706030404030204" pitchFamily="34" charset="0"/>
              </a:rPr>
              <a:t>Dependency Injection</a:t>
            </a:r>
            <a:endParaRPr lang="tr-TR" dirty="0">
              <a:solidFill>
                <a:schemeClr val="accent5">
                  <a:lumMod val="75000"/>
                </a:schemeClr>
              </a:solidFill>
              <a:latin typeface="Novecento sans wide Book" pitchFamily="50" charset="-94"/>
              <a:cs typeface="Klavika" panose="020B0706030404030204" pitchFamily="34" charset="0"/>
            </a:endParaRPr>
          </a:p>
        </p:txBody>
      </p:sp>
    </p:spTree>
    <p:extLst>
      <p:ext uri="{BB962C8B-B14F-4D97-AF65-F5344CB8AC3E}">
        <p14:creationId xmlns:p14="http://schemas.microsoft.com/office/powerpoint/2010/main" val="389605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5545804" y="1545033"/>
            <a:ext cx="7200800" cy="7200800"/>
          </a:xfrm>
          <a:prstGeom prst="ellipse">
            <a:avLst/>
          </a:prstGeom>
          <a:solidFill>
            <a:schemeClr val="accent5">
              <a:lumMod val="7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TextBox 10"/>
          <p:cNvSpPr txBox="1"/>
          <p:nvPr/>
        </p:nvSpPr>
        <p:spPr>
          <a:xfrm>
            <a:off x="4970211" y="4355321"/>
            <a:ext cx="8136904" cy="861774"/>
          </a:xfrm>
          <a:prstGeom prst="rect">
            <a:avLst/>
          </a:prstGeom>
          <a:noFill/>
        </p:spPr>
        <p:txBody>
          <a:bodyPr wrap="square" rtlCol="0">
            <a:spAutoFit/>
          </a:bodyPr>
          <a:lstStyle/>
          <a:p>
            <a:pPr algn="ctr"/>
            <a:r>
              <a:rPr lang="en-US" sz="5000" dirty="0" smtClean="0">
                <a:solidFill>
                  <a:schemeClr val="bg1"/>
                </a:solidFill>
                <a:latin typeface="Novecento sans wide Book" pitchFamily="50" charset="-94"/>
              </a:rPr>
              <a:t>Methodology</a:t>
            </a:r>
            <a:endParaRPr lang="tr-TR" sz="5000" dirty="0">
              <a:solidFill>
                <a:schemeClr val="bg1"/>
              </a:solidFill>
              <a:latin typeface="Novecento sans wide Book" pitchFamily="50" charset="-94"/>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07998" y="3313040"/>
            <a:ext cx="1168254" cy="4501587"/>
          </a:xfrm>
          <a:prstGeom prst="rect">
            <a:avLst/>
          </a:prstGeom>
        </p:spPr>
      </p:pic>
    </p:spTree>
    <p:extLst>
      <p:ext uri="{BB962C8B-B14F-4D97-AF65-F5344CB8AC3E}">
        <p14:creationId xmlns:p14="http://schemas.microsoft.com/office/powerpoint/2010/main" val="83636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TotalTime>
  <Words>537</Words>
  <Application>Microsoft Office PowerPoint</Application>
  <PresentationFormat>Custom</PresentationFormat>
  <Paragraphs>175</Paragraphs>
  <Slides>30</Slides>
  <Notes>30</Notes>
  <HiddenSlides>0</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 Austin</dc:creator>
  <cp:lastModifiedBy>Trevor Austin</cp:lastModifiedBy>
  <cp:revision>41</cp:revision>
  <dcterms:created xsi:type="dcterms:W3CDTF">2006-08-16T00:00:00Z</dcterms:created>
  <dcterms:modified xsi:type="dcterms:W3CDTF">2015-05-29T06:52:51Z</dcterms:modified>
</cp:coreProperties>
</file>